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70B04-4D7D-4EBF-9239-705037C54749}" v="161" dt="2019-08-01T16:00:54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F3D70B04-4D7D-4EBF-9239-705037C54749}"/>
    <pc:docChg chg="undo redo custSel mod addSld delSld modSld sldOrd">
      <pc:chgData name="ivan.cuzic1@skole.hr" userId="df63c021-0675-4d8c-a9d6-36d6c01b34a5" providerId="ADAL" clId="{F3D70B04-4D7D-4EBF-9239-705037C54749}" dt="2019-08-01T16:02:04.820" v="3985" actId="26606"/>
      <pc:docMkLst>
        <pc:docMk/>
      </pc:docMkLst>
      <pc:sldChg chg="del">
        <pc:chgData name="ivan.cuzic1@skole.hr" userId="df63c021-0675-4d8c-a9d6-36d6c01b34a5" providerId="ADAL" clId="{F3D70B04-4D7D-4EBF-9239-705037C54749}" dt="2019-07-31T12:48:03.106" v="0" actId="2696"/>
        <pc:sldMkLst>
          <pc:docMk/>
          <pc:sldMk cId="1894146278" sldId="257"/>
        </pc:sldMkLst>
      </pc:sldChg>
      <pc:sldChg chg="addSp delSp modSp mod setBg setClrOvrMap modNotesTx">
        <pc:chgData name="ivan.cuzic1@skole.hr" userId="df63c021-0675-4d8c-a9d6-36d6c01b34a5" providerId="ADAL" clId="{F3D70B04-4D7D-4EBF-9239-705037C54749}" dt="2019-08-01T13:07:12.741" v="103" actId="26606"/>
        <pc:sldMkLst>
          <pc:docMk/>
          <pc:sldMk cId="1607255219" sldId="258"/>
        </pc:sldMkLst>
        <pc:spChg chg="mod ord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2" creationId="{F3F636A5-6EFD-4123-9739-7FE41F4C6BC1}"/>
          </ac:spMkLst>
        </pc:spChg>
        <pc:spChg chg="del">
          <ac:chgData name="ivan.cuzic1@skole.hr" userId="df63c021-0675-4d8c-a9d6-36d6c01b34a5" providerId="ADAL" clId="{F3D70B04-4D7D-4EBF-9239-705037C54749}" dt="2019-08-01T12:57:18.414" v="11" actId="26606"/>
          <ac:spMkLst>
            <pc:docMk/>
            <pc:sldMk cId="1607255219" sldId="258"/>
            <ac:spMk id="7" creationId="{66B332A4-D438-4773-A77F-5ED49A448D9D}"/>
          </ac:spMkLst>
        </pc:spChg>
        <pc:spChg chg="del">
          <ac:chgData name="ivan.cuzic1@skole.hr" userId="df63c021-0675-4d8c-a9d6-36d6c01b34a5" providerId="ADAL" clId="{F3D70B04-4D7D-4EBF-9239-705037C54749}" dt="2019-08-01T12:57:18.414" v="11" actId="26606"/>
          <ac:spMkLst>
            <pc:docMk/>
            <pc:sldMk cId="1607255219" sldId="258"/>
            <ac:spMk id="9" creationId="{DF9AD32D-FF05-44F4-BD4D-9CEE89B71EB9}"/>
          </ac:spMkLst>
        </pc:spChg>
        <pc:spChg chg="add del">
          <ac:chgData name="ivan.cuzic1@skole.hr" userId="df63c021-0675-4d8c-a9d6-36d6c01b34a5" providerId="ADAL" clId="{F3D70B04-4D7D-4EBF-9239-705037C54749}" dt="2019-08-01T13:01:47.335" v="22" actId="26606"/>
          <ac:spMkLst>
            <pc:docMk/>
            <pc:sldMk cId="1607255219" sldId="258"/>
            <ac:spMk id="14" creationId="{0700D48D-C9AA-4000-A912-29A4FEA98A9F}"/>
          </ac:spMkLst>
        </pc:spChg>
        <pc:spChg chg="add del">
          <ac:chgData name="ivan.cuzic1@skole.hr" userId="df63c021-0675-4d8c-a9d6-36d6c01b34a5" providerId="ADAL" clId="{F3D70B04-4D7D-4EBF-9239-705037C54749}" dt="2019-08-01T13:02:12.287" v="24" actId="26606"/>
          <ac:spMkLst>
            <pc:docMk/>
            <pc:sldMk cId="1607255219" sldId="258"/>
            <ac:spMk id="20" creationId="{F6E384F5-137A-40B1-97F0-694CC6ECD59C}"/>
          </ac:spMkLst>
        </pc:spChg>
        <pc:spChg chg="add del">
          <ac:chgData name="ivan.cuzic1@skole.hr" userId="df63c021-0675-4d8c-a9d6-36d6c01b34a5" providerId="ADAL" clId="{F3D70B04-4D7D-4EBF-9239-705037C54749}" dt="2019-08-01T13:02:12.287" v="24" actId="26606"/>
          <ac:spMkLst>
            <pc:docMk/>
            <pc:sldMk cId="1607255219" sldId="258"/>
            <ac:spMk id="21" creationId="{9DBC4630-03DA-474F-BBCB-BA3AE6B317A4}"/>
          </ac:spMkLst>
        </pc:spChg>
        <pc:spChg chg="add del">
          <ac:chgData name="ivan.cuzic1@skole.hr" userId="df63c021-0675-4d8c-a9d6-36d6c01b34a5" providerId="ADAL" clId="{F3D70B04-4D7D-4EBF-9239-705037C54749}" dt="2019-08-01T13:02:12.287" v="24" actId="26606"/>
          <ac:spMkLst>
            <pc:docMk/>
            <pc:sldMk cId="1607255219" sldId="258"/>
            <ac:spMk id="22" creationId="{78418A25-6EAC-4140-BFE6-284E1925B5EE}"/>
          </ac:spMkLst>
        </pc:spChg>
        <pc:spChg chg="add del">
          <ac:chgData name="ivan.cuzic1@skole.hr" userId="df63c021-0675-4d8c-a9d6-36d6c01b34a5" providerId="ADAL" clId="{F3D70B04-4D7D-4EBF-9239-705037C54749}" dt="2019-08-01T13:01:36.592" v="17" actId="26606"/>
          <ac:spMkLst>
            <pc:docMk/>
            <pc:sldMk cId="1607255219" sldId="258"/>
            <ac:spMk id="23" creationId="{F0618178-4B5C-46A4-9E68-052C31FA6E9A}"/>
          </ac:spMkLst>
        </pc:spChg>
        <pc:spChg chg="add del">
          <ac:chgData name="ivan.cuzic1@skole.hr" userId="df63c021-0675-4d8c-a9d6-36d6c01b34a5" providerId="ADAL" clId="{F3D70B04-4D7D-4EBF-9239-705037C54749}" dt="2019-08-01T13:02:12.287" v="24" actId="26606"/>
          <ac:spMkLst>
            <pc:docMk/>
            <pc:sldMk cId="1607255219" sldId="258"/>
            <ac:spMk id="29" creationId="{31103AB2-C090-458F-B752-294F23AFA8AD}"/>
          </ac:spMkLst>
        </pc:spChg>
        <pc:spChg chg="add del">
          <ac:chgData name="ivan.cuzic1@skole.hr" userId="df63c021-0675-4d8c-a9d6-36d6c01b34a5" providerId="ADAL" clId="{F3D70B04-4D7D-4EBF-9239-705037C54749}" dt="2019-08-01T13:04:05.969" v="34" actId="26606"/>
          <ac:spMkLst>
            <pc:docMk/>
            <pc:sldMk cId="1607255219" sldId="258"/>
            <ac:spMk id="34" creationId="{F6E384F5-137A-40B1-97F0-694CC6ECD59C}"/>
          </ac:spMkLst>
        </pc:spChg>
        <pc:spChg chg="add del">
          <ac:chgData name="ivan.cuzic1@skole.hr" userId="df63c021-0675-4d8c-a9d6-36d6c01b34a5" providerId="ADAL" clId="{F3D70B04-4D7D-4EBF-9239-705037C54749}" dt="2019-08-01T13:04:05.969" v="34" actId="26606"/>
          <ac:spMkLst>
            <pc:docMk/>
            <pc:sldMk cId="1607255219" sldId="258"/>
            <ac:spMk id="36" creationId="{9DBC4630-03DA-474F-BBCB-BA3AE6B317A4}"/>
          </ac:spMkLst>
        </pc:spChg>
        <pc:spChg chg="add del">
          <ac:chgData name="ivan.cuzic1@skole.hr" userId="df63c021-0675-4d8c-a9d6-36d6c01b34a5" providerId="ADAL" clId="{F3D70B04-4D7D-4EBF-9239-705037C54749}" dt="2019-08-01T13:04:05.969" v="34" actId="26606"/>
          <ac:spMkLst>
            <pc:docMk/>
            <pc:sldMk cId="1607255219" sldId="258"/>
            <ac:spMk id="38" creationId="{78418A25-6EAC-4140-BFE6-284E1925B5EE}"/>
          </ac:spMkLst>
        </pc:spChg>
        <pc:spChg chg="add del">
          <ac:chgData name="ivan.cuzic1@skole.hr" userId="df63c021-0675-4d8c-a9d6-36d6c01b34a5" providerId="ADAL" clId="{F3D70B04-4D7D-4EBF-9239-705037C54749}" dt="2019-08-01T13:04:05.969" v="34" actId="26606"/>
          <ac:spMkLst>
            <pc:docMk/>
            <pc:sldMk cId="1607255219" sldId="258"/>
            <ac:spMk id="40" creationId="{6B9D64DB-4D5C-4A91-B45F-F301E3174F9F}"/>
          </ac:spMkLst>
        </pc:spChg>
        <pc:spChg chg="add del">
          <ac:chgData name="ivan.cuzic1@skole.hr" userId="df63c021-0675-4d8c-a9d6-36d6c01b34a5" providerId="ADAL" clId="{F3D70B04-4D7D-4EBF-9239-705037C54749}" dt="2019-08-01T13:04:05.969" v="34" actId="26606"/>
          <ac:spMkLst>
            <pc:docMk/>
            <pc:sldMk cId="1607255219" sldId="258"/>
            <ac:spMk id="42" creationId="{CB14CE1B-4BC5-4EF2-BE3D-05E4F580B3DB}"/>
          </ac:spMkLst>
        </pc:spChg>
        <pc:spChg chg="add del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44" creationId="{0C498D70-E3F3-491D-AD66-F47DEC818355}"/>
          </ac:spMkLst>
        </pc:spChg>
        <pc:spChg chg="add del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45" creationId="{593AFE2C-42B2-4C01-B3C4-EFFC4FA674D2}"/>
          </ac:spMkLst>
        </pc:spChg>
        <pc:spChg chg="add del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46" creationId="{59C1EA7D-CC54-4A0A-B26F-2D24CAF26639}"/>
          </ac:spMkLst>
        </pc:spChg>
        <pc:spChg chg="add del">
          <ac:chgData name="ivan.cuzic1@skole.hr" userId="df63c021-0675-4d8c-a9d6-36d6c01b34a5" providerId="ADAL" clId="{F3D70B04-4D7D-4EBF-9239-705037C54749}" dt="2019-08-01T13:03:37.982" v="29" actId="26606"/>
          <ac:spMkLst>
            <pc:docMk/>
            <pc:sldMk cId="1607255219" sldId="258"/>
            <ac:spMk id="47" creationId="{F6E384F5-137A-40B1-97F0-694CC6ECD59C}"/>
          </ac:spMkLst>
        </pc:spChg>
        <pc:spChg chg="add del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48" creationId="{8791BC3C-724D-4C71-96CA-E85CE9C86537}"/>
          </ac:spMkLst>
        </pc:spChg>
        <pc:spChg chg="add del">
          <ac:chgData name="ivan.cuzic1@skole.hr" userId="df63c021-0675-4d8c-a9d6-36d6c01b34a5" providerId="ADAL" clId="{F3D70B04-4D7D-4EBF-9239-705037C54749}" dt="2019-08-01T13:03:37.982" v="29" actId="26606"/>
          <ac:spMkLst>
            <pc:docMk/>
            <pc:sldMk cId="1607255219" sldId="258"/>
            <ac:spMk id="49" creationId="{9DBC4630-03DA-474F-BBCB-BA3AE6B317A4}"/>
          </ac:spMkLst>
        </pc:spChg>
        <pc:spChg chg="add del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50" creationId="{6F813F29-DA0C-4A27-95C9-47F5D069002C}"/>
          </ac:spMkLst>
        </pc:spChg>
        <pc:spChg chg="add del">
          <ac:chgData name="ivan.cuzic1@skole.hr" userId="df63c021-0675-4d8c-a9d6-36d6c01b34a5" providerId="ADAL" clId="{F3D70B04-4D7D-4EBF-9239-705037C54749}" dt="2019-08-01T13:03:37.982" v="29" actId="26606"/>
          <ac:spMkLst>
            <pc:docMk/>
            <pc:sldMk cId="1607255219" sldId="258"/>
            <ac:spMk id="51" creationId="{78418A25-6EAC-4140-BFE6-284E1925B5EE}"/>
          </ac:spMkLst>
        </pc:spChg>
        <pc:spChg chg="add del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52" creationId="{39F66804-1CC4-4C70-B440-D0033952B189}"/>
          </ac:spMkLst>
        </pc:spChg>
        <pc:spChg chg="add del">
          <ac:chgData name="ivan.cuzic1@skole.hr" userId="df63c021-0675-4d8c-a9d6-36d6c01b34a5" providerId="ADAL" clId="{F3D70B04-4D7D-4EBF-9239-705037C54749}" dt="2019-08-01T13:03:37.982" v="29" actId="26606"/>
          <ac:spMkLst>
            <pc:docMk/>
            <pc:sldMk cId="1607255219" sldId="258"/>
            <ac:spMk id="53" creationId="{C20267F5-D4E6-477A-A590-81F2ABD1B862}"/>
          </ac:spMkLst>
        </pc:spChg>
        <pc:spChg chg="add del">
          <ac:chgData name="ivan.cuzic1@skole.hr" userId="df63c021-0675-4d8c-a9d6-36d6c01b34a5" providerId="ADAL" clId="{F3D70B04-4D7D-4EBF-9239-705037C54749}" dt="2019-08-01T13:07:02.683" v="100" actId="26606"/>
          <ac:spMkLst>
            <pc:docMk/>
            <pc:sldMk cId="1607255219" sldId="258"/>
            <ac:spMk id="54" creationId="{AAD8F19F-4A55-467B-BED0-8837659A90A4}"/>
          </ac:spMkLst>
        </pc:spChg>
        <pc:spChg chg="add del">
          <ac:chgData name="ivan.cuzic1@skole.hr" userId="df63c021-0675-4d8c-a9d6-36d6c01b34a5" providerId="ADAL" clId="{F3D70B04-4D7D-4EBF-9239-705037C54749}" dt="2019-08-01T13:03:37.982" v="29" actId="26606"/>
          <ac:spMkLst>
            <pc:docMk/>
            <pc:sldMk cId="1607255219" sldId="258"/>
            <ac:spMk id="55" creationId="{6B9D64DB-4D5C-4A91-B45F-F301E3174F9F}"/>
          </ac:spMkLst>
        </pc:spChg>
        <pc:spChg chg="add del">
          <ac:chgData name="ivan.cuzic1@skole.hr" userId="df63c021-0675-4d8c-a9d6-36d6c01b34a5" providerId="ADAL" clId="{F3D70B04-4D7D-4EBF-9239-705037C54749}" dt="2019-08-01T13:07:12.689" v="102" actId="26606"/>
          <ac:spMkLst>
            <pc:docMk/>
            <pc:sldMk cId="1607255219" sldId="258"/>
            <ac:spMk id="56" creationId="{F6E384F5-137A-40B1-97F0-694CC6ECD59C}"/>
          </ac:spMkLst>
        </pc:spChg>
        <pc:spChg chg="add del">
          <ac:chgData name="ivan.cuzic1@skole.hr" userId="df63c021-0675-4d8c-a9d6-36d6c01b34a5" providerId="ADAL" clId="{F3D70B04-4D7D-4EBF-9239-705037C54749}" dt="2019-08-01T13:03:37.982" v="29" actId="26606"/>
          <ac:spMkLst>
            <pc:docMk/>
            <pc:sldMk cId="1607255219" sldId="258"/>
            <ac:spMk id="57" creationId="{CB14CE1B-4BC5-4EF2-BE3D-05E4F580B3DB}"/>
          </ac:spMkLst>
        </pc:spChg>
        <pc:spChg chg="add del">
          <ac:chgData name="ivan.cuzic1@skole.hr" userId="df63c021-0675-4d8c-a9d6-36d6c01b34a5" providerId="ADAL" clId="{F3D70B04-4D7D-4EBF-9239-705037C54749}" dt="2019-08-01T13:07:12.689" v="102" actId="26606"/>
          <ac:spMkLst>
            <pc:docMk/>
            <pc:sldMk cId="1607255219" sldId="258"/>
            <ac:spMk id="58" creationId="{9DBC4630-03DA-474F-BBCB-BA3AE6B317A4}"/>
          </ac:spMkLst>
        </pc:spChg>
        <pc:spChg chg="add del">
          <ac:chgData name="ivan.cuzic1@skole.hr" userId="df63c021-0675-4d8c-a9d6-36d6c01b34a5" providerId="ADAL" clId="{F3D70B04-4D7D-4EBF-9239-705037C54749}" dt="2019-08-01T13:03:57.580" v="31" actId="26606"/>
          <ac:spMkLst>
            <pc:docMk/>
            <pc:sldMk cId="1607255219" sldId="258"/>
            <ac:spMk id="59" creationId="{0C498D70-E3F3-491D-AD66-F47DEC818355}"/>
          </ac:spMkLst>
        </pc:spChg>
        <pc:spChg chg="add del">
          <ac:chgData name="ivan.cuzic1@skole.hr" userId="df63c021-0675-4d8c-a9d6-36d6c01b34a5" providerId="ADAL" clId="{F3D70B04-4D7D-4EBF-9239-705037C54749}" dt="2019-08-01T13:03:57.580" v="31" actId="26606"/>
          <ac:spMkLst>
            <pc:docMk/>
            <pc:sldMk cId="1607255219" sldId="258"/>
            <ac:spMk id="60" creationId="{593AFE2C-42B2-4C01-B3C4-EFFC4FA674D2}"/>
          </ac:spMkLst>
        </pc:spChg>
        <pc:spChg chg="add del">
          <ac:chgData name="ivan.cuzic1@skole.hr" userId="df63c021-0675-4d8c-a9d6-36d6c01b34a5" providerId="ADAL" clId="{F3D70B04-4D7D-4EBF-9239-705037C54749}" dt="2019-08-01T13:03:57.580" v="31" actId="26606"/>
          <ac:spMkLst>
            <pc:docMk/>
            <pc:sldMk cId="1607255219" sldId="258"/>
            <ac:spMk id="61" creationId="{59C1EA7D-CC54-4A0A-B26F-2D24CAF26639}"/>
          </ac:spMkLst>
        </pc:spChg>
        <pc:spChg chg="add del">
          <ac:chgData name="ivan.cuzic1@skole.hr" userId="df63c021-0675-4d8c-a9d6-36d6c01b34a5" providerId="ADAL" clId="{F3D70B04-4D7D-4EBF-9239-705037C54749}" dt="2019-08-01T13:03:57.580" v="31" actId="26606"/>
          <ac:spMkLst>
            <pc:docMk/>
            <pc:sldMk cId="1607255219" sldId="258"/>
            <ac:spMk id="62" creationId="{8791BC3C-724D-4C71-96CA-E85CE9C86537}"/>
          </ac:spMkLst>
        </pc:spChg>
        <pc:spChg chg="add del">
          <ac:chgData name="ivan.cuzic1@skole.hr" userId="df63c021-0675-4d8c-a9d6-36d6c01b34a5" providerId="ADAL" clId="{F3D70B04-4D7D-4EBF-9239-705037C54749}" dt="2019-08-01T13:03:57.580" v="31" actId="26606"/>
          <ac:spMkLst>
            <pc:docMk/>
            <pc:sldMk cId="1607255219" sldId="258"/>
            <ac:spMk id="63" creationId="{6F813F29-DA0C-4A27-95C9-47F5D069002C}"/>
          </ac:spMkLst>
        </pc:spChg>
        <pc:spChg chg="add del">
          <ac:chgData name="ivan.cuzic1@skole.hr" userId="df63c021-0675-4d8c-a9d6-36d6c01b34a5" providerId="ADAL" clId="{F3D70B04-4D7D-4EBF-9239-705037C54749}" dt="2019-08-01T13:03:57.580" v="31" actId="26606"/>
          <ac:spMkLst>
            <pc:docMk/>
            <pc:sldMk cId="1607255219" sldId="258"/>
            <ac:spMk id="64" creationId="{39F66804-1CC4-4C70-B440-D0033952B189}"/>
          </ac:spMkLst>
        </pc:spChg>
        <pc:spChg chg="add del">
          <ac:chgData name="ivan.cuzic1@skole.hr" userId="df63c021-0675-4d8c-a9d6-36d6c01b34a5" providerId="ADAL" clId="{F3D70B04-4D7D-4EBF-9239-705037C54749}" dt="2019-08-01T13:07:12.689" v="102" actId="26606"/>
          <ac:spMkLst>
            <pc:docMk/>
            <pc:sldMk cId="1607255219" sldId="258"/>
            <ac:spMk id="65" creationId="{6B9D64DB-4D5C-4A91-B45F-F301E3174F9F}"/>
          </ac:spMkLst>
        </pc:spChg>
        <pc:spChg chg="add del">
          <ac:chgData name="ivan.cuzic1@skole.hr" userId="df63c021-0675-4d8c-a9d6-36d6c01b34a5" providerId="ADAL" clId="{F3D70B04-4D7D-4EBF-9239-705037C54749}" dt="2019-08-01T13:07:12.689" v="102" actId="26606"/>
          <ac:spMkLst>
            <pc:docMk/>
            <pc:sldMk cId="1607255219" sldId="258"/>
            <ac:spMk id="66" creationId="{78418A25-6EAC-4140-BFE6-284E1925B5EE}"/>
          </ac:spMkLst>
        </pc:spChg>
        <pc:spChg chg="add del">
          <ac:chgData name="ivan.cuzic1@skole.hr" userId="df63c021-0675-4d8c-a9d6-36d6c01b34a5" providerId="ADAL" clId="{F3D70B04-4D7D-4EBF-9239-705037C54749}" dt="2019-08-01T13:07:12.689" v="102" actId="26606"/>
          <ac:spMkLst>
            <pc:docMk/>
            <pc:sldMk cId="1607255219" sldId="258"/>
            <ac:spMk id="67" creationId="{CB14CE1B-4BC5-4EF2-BE3D-05E4F580B3DB}"/>
          </ac:spMkLst>
        </pc:spChg>
        <pc:spChg chg="add del">
          <ac:chgData name="ivan.cuzic1@skole.hr" userId="df63c021-0675-4d8c-a9d6-36d6c01b34a5" providerId="ADAL" clId="{F3D70B04-4D7D-4EBF-9239-705037C54749}" dt="2019-08-01T13:07:12.689" v="102" actId="26606"/>
          <ac:spMkLst>
            <pc:docMk/>
            <pc:sldMk cId="1607255219" sldId="258"/>
            <ac:spMk id="68" creationId="{C20267F5-D4E6-477A-A590-81F2ABD1B862}"/>
          </ac:spMkLst>
        </pc:spChg>
        <pc:spChg chg="add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70" creationId="{0C498D70-E3F3-491D-AD66-F47DEC818355}"/>
          </ac:spMkLst>
        </pc:spChg>
        <pc:spChg chg="add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71" creationId="{593AFE2C-42B2-4C01-B3C4-EFFC4FA674D2}"/>
          </ac:spMkLst>
        </pc:spChg>
        <pc:spChg chg="add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72" creationId="{59C1EA7D-CC54-4A0A-B26F-2D24CAF26639}"/>
          </ac:spMkLst>
        </pc:spChg>
        <pc:spChg chg="add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73" creationId="{8791BC3C-724D-4C71-96CA-E85CE9C86537}"/>
          </ac:spMkLst>
        </pc:spChg>
        <pc:spChg chg="add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74" creationId="{6F813F29-DA0C-4A27-95C9-47F5D069002C}"/>
          </ac:spMkLst>
        </pc:spChg>
        <pc:spChg chg="add">
          <ac:chgData name="ivan.cuzic1@skole.hr" userId="df63c021-0675-4d8c-a9d6-36d6c01b34a5" providerId="ADAL" clId="{F3D70B04-4D7D-4EBF-9239-705037C54749}" dt="2019-08-01T13:07:12.741" v="103" actId="26606"/>
          <ac:spMkLst>
            <pc:docMk/>
            <pc:sldMk cId="1607255219" sldId="258"/>
            <ac:spMk id="75" creationId="{39F66804-1CC4-4C70-B440-D0033952B189}"/>
          </ac:spMkLst>
        </pc:spChg>
        <pc:picChg chg="add mod ord">
          <ac:chgData name="ivan.cuzic1@skole.hr" userId="df63c021-0675-4d8c-a9d6-36d6c01b34a5" providerId="ADAL" clId="{F3D70B04-4D7D-4EBF-9239-705037C54749}" dt="2019-08-01T13:07:12.741" v="103" actId="26606"/>
          <ac:picMkLst>
            <pc:docMk/>
            <pc:sldMk cId="1607255219" sldId="258"/>
            <ac:picMk id="4" creationId="{748EB3AD-D92A-4604-886A-7FABFEC60BEA}"/>
          </ac:picMkLst>
        </pc:picChg>
        <pc:picChg chg="add mod ord">
          <ac:chgData name="ivan.cuzic1@skole.hr" userId="df63c021-0675-4d8c-a9d6-36d6c01b34a5" providerId="ADAL" clId="{F3D70B04-4D7D-4EBF-9239-705037C54749}" dt="2019-08-01T13:07:12.689" v="102" actId="26606"/>
          <ac:picMkLst>
            <pc:docMk/>
            <pc:sldMk cId="1607255219" sldId="258"/>
            <ac:picMk id="6" creationId="{D67CC668-FE43-47E1-A447-94A7BC9C16E0}"/>
          </ac:picMkLst>
        </pc:picChg>
        <pc:picChg chg="add mod ord">
          <ac:chgData name="ivan.cuzic1@skole.hr" userId="df63c021-0675-4d8c-a9d6-36d6c01b34a5" providerId="ADAL" clId="{F3D70B04-4D7D-4EBF-9239-705037C54749}" dt="2019-08-01T13:07:12.689" v="102" actId="26606"/>
          <ac:picMkLst>
            <pc:docMk/>
            <pc:sldMk cId="1607255219" sldId="258"/>
            <ac:picMk id="10" creationId="{362C5B9A-1FA4-4CBC-B623-EA980A854DE0}"/>
          </ac:picMkLst>
        </pc:picChg>
        <pc:picChg chg="add mod ord">
          <ac:chgData name="ivan.cuzic1@skole.hr" userId="df63c021-0675-4d8c-a9d6-36d6c01b34a5" providerId="ADAL" clId="{F3D70B04-4D7D-4EBF-9239-705037C54749}" dt="2019-08-01T13:07:12.689" v="102" actId="26606"/>
          <ac:picMkLst>
            <pc:docMk/>
            <pc:sldMk cId="1607255219" sldId="258"/>
            <ac:picMk id="12" creationId="{553EDA4E-292F-4B74-9BCA-FEF4ABE4544E}"/>
          </ac:picMkLst>
        </pc:picChg>
        <pc:picChg chg="add mod ord">
          <ac:chgData name="ivan.cuzic1@skole.hr" userId="df63c021-0675-4d8c-a9d6-36d6c01b34a5" providerId="ADAL" clId="{F3D70B04-4D7D-4EBF-9239-705037C54749}" dt="2019-08-01T13:07:12.689" v="102" actId="26606"/>
          <ac:picMkLst>
            <pc:docMk/>
            <pc:sldMk cId="1607255219" sldId="258"/>
            <ac:picMk id="15" creationId="{45730EC1-8494-44F1-98CE-2A503CE01018}"/>
          </ac:picMkLst>
        </pc:picChg>
        <pc:picChg chg="add mod ord">
          <ac:chgData name="ivan.cuzic1@skole.hr" userId="df63c021-0675-4d8c-a9d6-36d6c01b34a5" providerId="ADAL" clId="{F3D70B04-4D7D-4EBF-9239-705037C54749}" dt="2019-08-01T13:07:12.689" v="102" actId="26606"/>
          <ac:picMkLst>
            <pc:docMk/>
            <pc:sldMk cId="1607255219" sldId="258"/>
            <ac:picMk id="19" creationId="{0C42D942-EDCC-4221-BEAA-B25799191FFF}"/>
          </ac:picMkLst>
        </pc:picChg>
        <pc:cxnChg chg="add del">
          <ac:chgData name="ivan.cuzic1@skole.hr" userId="df63c021-0675-4d8c-a9d6-36d6c01b34a5" providerId="ADAL" clId="{F3D70B04-4D7D-4EBF-9239-705037C54749}" dt="2019-08-01T13:01:47.335" v="22" actId="26606"/>
          <ac:cxnSpMkLst>
            <pc:docMk/>
            <pc:sldMk cId="1607255219" sldId="258"/>
            <ac:cxnSpMk id="16" creationId="{805E69BC-D844-4AB5-9E35-ED458EE29655}"/>
          </ac:cxnSpMkLst>
        </pc:cxnChg>
        <pc:cxnChg chg="add del">
          <ac:chgData name="ivan.cuzic1@skole.hr" userId="df63c021-0675-4d8c-a9d6-36d6c01b34a5" providerId="ADAL" clId="{F3D70B04-4D7D-4EBF-9239-705037C54749}" dt="2019-08-01T13:01:47.335" v="22" actId="26606"/>
          <ac:cxnSpMkLst>
            <pc:docMk/>
            <pc:sldMk cId="1607255219" sldId="258"/>
            <ac:cxnSpMk id="18" creationId="{4312C673-8179-457E-AD2A-D1FAE4CC961A}"/>
          </ac:cxnSpMkLst>
        </pc:cxnChg>
        <pc:cxnChg chg="add del">
          <ac:chgData name="ivan.cuzic1@skole.hr" userId="df63c021-0675-4d8c-a9d6-36d6c01b34a5" providerId="ADAL" clId="{F3D70B04-4D7D-4EBF-9239-705037C54749}" dt="2019-08-01T13:01:36.592" v="17" actId="26606"/>
          <ac:cxnSpMkLst>
            <pc:docMk/>
            <pc:sldMk cId="1607255219" sldId="258"/>
            <ac:cxnSpMk id="25" creationId="{936FD40B-09C1-46D7-9E32-CC9BD7629FD2}"/>
          </ac:cxnSpMkLst>
        </pc:cxnChg>
        <pc:cxnChg chg="add del">
          <ac:chgData name="ivan.cuzic1@skole.hr" userId="df63c021-0675-4d8c-a9d6-36d6c01b34a5" providerId="ADAL" clId="{F3D70B04-4D7D-4EBF-9239-705037C54749}" dt="2019-08-01T13:01:42.303" v="19" actId="26606"/>
          <ac:cxnSpMkLst>
            <pc:docMk/>
            <pc:sldMk cId="1607255219" sldId="258"/>
            <ac:cxnSpMk id="27" creationId="{8733B210-462D-42A4-BA20-36743BB5E686}"/>
          </ac:cxnSpMkLst>
        </pc:cxnChg>
      </pc:sldChg>
      <pc:sldChg chg="del">
        <pc:chgData name="ivan.cuzic1@skole.hr" userId="df63c021-0675-4d8c-a9d6-36d6c01b34a5" providerId="ADAL" clId="{F3D70B04-4D7D-4EBF-9239-705037C54749}" dt="2019-07-31T12:48:15.525" v="4" actId="2696"/>
        <pc:sldMkLst>
          <pc:docMk/>
          <pc:sldMk cId="1069998747" sldId="259"/>
        </pc:sldMkLst>
      </pc:sldChg>
      <pc:sldChg chg="addSp delSp modSp add mod setBg setClrOvrMap modNotesTx">
        <pc:chgData name="ivan.cuzic1@skole.hr" userId="df63c021-0675-4d8c-a9d6-36d6c01b34a5" providerId="ADAL" clId="{F3D70B04-4D7D-4EBF-9239-705037C54749}" dt="2019-08-01T13:16:00.256" v="415" actId="20577"/>
        <pc:sldMkLst>
          <pc:docMk/>
          <pc:sldMk cId="1383252694" sldId="259"/>
        </pc:sldMkLst>
        <pc:spChg chg="mod">
          <ac:chgData name="ivan.cuzic1@skole.hr" userId="df63c021-0675-4d8c-a9d6-36d6c01b34a5" providerId="ADAL" clId="{F3D70B04-4D7D-4EBF-9239-705037C54749}" dt="2019-08-01T13:14:02.381" v="331" actId="26606"/>
          <ac:spMkLst>
            <pc:docMk/>
            <pc:sldMk cId="1383252694" sldId="259"/>
            <ac:spMk id="2" creationId="{C43F798E-3B1B-4915-9769-828F949C5C5D}"/>
          </ac:spMkLst>
        </pc:spChg>
        <pc:spChg chg="add del mod ord">
          <ac:chgData name="ivan.cuzic1@skole.hr" userId="df63c021-0675-4d8c-a9d6-36d6c01b34a5" providerId="ADAL" clId="{F3D70B04-4D7D-4EBF-9239-705037C54749}" dt="2019-08-01T13:16:00.256" v="415" actId="20577"/>
          <ac:spMkLst>
            <pc:docMk/>
            <pc:sldMk cId="1383252694" sldId="259"/>
            <ac:spMk id="3" creationId="{864DA3F7-56E0-4EF3-B700-73928F237611}"/>
          </ac:spMkLst>
        </pc:spChg>
        <pc:spChg chg="add del">
          <ac:chgData name="ivan.cuzic1@skole.hr" userId="df63c021-0675-4d8c-a9d6-36d6c01b34a5" providerId="ADAL" clId="{F3D70B04-4D7D-4EBF-9239-705037C54749}" dt="2019-08-01T13:13:42.311" v="322" actId="26606"/>
          <ac:spMkLst>
            <pc:docMk/>
            <pc:sldMk cId="1383252694" sldId="259"/>
            <ac:spMk id="10" creationId="{E3BC0C31-69A7-4200-9AFE-927230E1E04C}"/>
          </ac:spMkLst>
        </pc:spChg>
        <pc:spChg chg="add del">
          <ac:chgData name="ivan.cuzic1@skole.hr" userId="df63c021-0675-4d8c-a9d6-36d6c01b34a5" providerId="ADAL" clId="{F3D70B04-4D7D-4EBF-9239-705037C54749}" dt="2019-08-01T13:13:44.102" v="324" actId="26606"/>
          <ac:spMkLst>
            <pc:docMk/>
            <pc:sldMk cId="1383252694" sldId="259"/>
            <ac:spMk id="14" creationId="{3CD9DF72-87A3-404E-A828-84CBF11A8303}"/>
          </ac:spMkLst>
        </pc:spChg>
        <pc:spChg chg="add del">
          <ac:chgData name="ivan.cuzic1@skole.hr" userId="df63c021-0675-4d8c-a9d6-36d6c01b34a5" providerId="ADAL" clId="{F3D70B04-4D7D-4EBF-9239-705037C54749}" dt="2019-08-01T13:13:46.136" v="326" actId="26606"/>
          <ac:spMkLst>
            <pc:docMk/>
            <pc:sldMk cId="1383252694" sldId="259"/>
            <ac:spMk id="17" creationId="{E3BC0C31-69A7-4200-9AFE-927230E1E04C}"/>
          </ac:spMkLst>
        </pc:spChg>
        <pc:spChg chg="add del">
          <ac:chgData name="ivan.cuzic1@skole.hr" userId="df63c021-0675-4d8c-a9d6-36d6c01b34a5" providerId="ADAL" clId="{F3D70B04-4D7D-4EBF-9239-705037C54749}" dt="2019-08-01T13:13:54.664" v="328" actId="26606"/>
          <ac:spMkLst>
            <pc:docMk/>
            <pc:sldMk cId="1383252694" sldId="259"/>
            <ac:spMk id="20" creationId="{4038CB10-1F5C-4D54-9DF7-12586DE5B007}"/>
          </ac:spMkLst>
        </pc:spChg>
        <pc:spChg chg="add del">
          <ac:chgData name="ivan.cuzic1@skole.hr" userId="df63c021-0675-4d8c-a9d6-36d6c01b34a5" providerId="ADAL" clId="{F3D70B04-4D7D-4EBF-9239-705037C54749}" dt="2019-08-01T13:13:54.664" v="328" actId="26606"/>
          <ac:spMkLst>
            <pc:docMk/>
            <pc:sldMk cId="1383252694" sldId="259"/>
            <ac:spMk id="21" creationId="{73ED6512-6858-4552-B699-9A97FE9A4EA2}"/>
          </ac:spMkLst>
        </pc:spChg>
        <pc:spChg chg="add del">
          <ac:chgData name="ivan.cuzic1@skole.hr" userId="df63c021-0675-4d8c-a9d6-36d6c01b34a5" providerId="ADAL" clId="{F3D70B04-4D7D-4EBF-9239-705037C54749}" dt="2019-08-01T13:14:02.350" v="330" actId="26606"/>
          <ac:spMkLst>
            <pc:docMk/>
            <pc:sldMk cId="1383252694" sldId="259"/>
            <ac:spMk id="23" creationId="{CF62D2A7-8207-488C-9F46-316BA81A16C8}"/>
          </ac:spMkLst>
        </pc:spChg>
        <pc:spChg chg="add">
          <ac:chgData name="ivan.cuzic1@skole.hr" userId="df63c021-0675-4d8c-a9d6-36d6c01b34a5" providerId="ADAL" clId="{F3D70B04-4D7D-4EBF-9239-705037C54749}" dt="2019-08-01T13:14:02.381" v="331" actId="26606"/>
          <ac:spMkLst>
            <pc:docMk/>
            <pc:sldMk cId="1383252694" sldId="259"/>
            <ac:spMk id="25" creationId="{867D4867-5BA7-4462-B2F6-A23F4A622AA7}"/>
          </ac:spMkLst>
        </pc:spChg>
        <pc:picChg chg="add del mod">
          <ac:chgData name="ivan.cuzic1@skole.hr" userId="df63c021-0675-4d8c-a9d6-36d6c01b34a5" providerId="ADAL" clId="{F3D70B04-4D7D-4EBF-9239-705037C54749}" dt="2019-08-01T13:08:56.755" v="127"/>
          <ac:picMkLst>
            <pc:docMk/>
            <pc:sldMk cId="1383252694" sldId="259"/>
            <ac:picMk id="4" creationId="{D5F5FA56-A3AF-4462-A13B-79043972C868}"/>
          </ac:picMkLst>
        </pc:picChg>
        <pc:picChg chg="add mod ord">
          <ac:chgData name="ivan.cuzic1@skole.hr" userId="df63c021-0675-4d8c-a9d6-36d6c01b34a5" providerId="ADAL" clId="{F3D70B04-4D7D-4EBF-9239-705037C54749}" dt="2019-08-01T13:14:02.381" v="331" actId="26606"/>
          <ac:picMkLst>
            <pc:docMk/>
            <pc:sldMk cId="1383252694" sldId="259"/>
            <ac:picMk id="5" creationId="{88A80BA4-7725-4710-B544-E47F214B0724}"/>
          </ac:picMkLst>
        </pc:picChg>
        <pc:cxnChg chg="add del">
          <ac:chgData name="ivan.cuzic1@skole.hr" userId="df63c021-0675-4d8c-a9d6-36d6c01b34a5" providerId="ADAL" clId="{F3D70B04-4D7D-4EBF-9239-705037C54749}" dt="2019-08-01T13:13:42.311" v="322" actId="26606"/>
          <ac:cxnSpMkLst>
            <pc:docMk/>
            <pc:sldMk cId="1383252694" sldId="259"/>
            <ac:cxnSpMk id="12" creationId="{45B5AFC7-2F07-4F7B-9151-E45D7548D8F3}"/>
          </ac:cxnSpMkLst>
        </pc:cxnChg>
        <pc:cxnChg chg="add del">
          <ac:chgData name="ivan.cuzic1@skole.hr" userId="df63c021-0675-4d8c-a9d6-36d6c01b34a5" providerId="ADAL" clId="{F3D70B04-4D7D-4EBF-9239-705037C54749}" dt="2019-08-01T13:13:44.102" v="324" actId="26606"/>
          <ac:cxnSpMkLst>
            <pc:docMk/>
            <pc:sldMk cId="1383252694" sldId="259"/>
            <ac:cxnSpMk id="15" creationId="{20E3A342-4D61-4E3F-AF90-1AB42AEB96CC}"/>
          </ac:cxnSpMkLst>
        </pc:cxnChg>
        <pc:cxnChg chg="add del">
          <ac:chgData name="ivan.cuzic1@skole.hr" userId="df63c021-0675-4d8c-a9d6-36d6c01b34a5" providerId="ADAL" clId="{F3D70B04-4D7D-4EBF-9239-705037C54749}" dt="2019-08-01T13:13:46.136" v="326" actId="26606"/>
          <ac:cxnSpMkLst>
            <pc:docMk/>
            <pc:sldMk cId="1383252694" sldId="259"/>
            <ac:cxnSpMk id="18" creationId="{45B5AFC7-2F07-4F7B-9151-E45D7548D8F3}"/>
          </ac:cxnSpMkLst>
        </pc:cxnChg>
      </pc:sldChg>
      <pc:sldChg chg="addSp delSp modSp add mod setBg setClrOvrMap modNotesTx">
        <pc:chgData name="ivan.cuzic1@skole.hr" userId="df63c021-0675-4d8c-a9d6-36d6c01b34a5" providerId="ADAL" clId="{F3D70B04-4D7D-4EBF-9239-705037C54749}" dt="2019-08-01T13:23:40.565" v="531" actId="1076"/>
        <pc:sldMkLst>
          <pc:docMk/>
          <pc:sldMk cId="1719326895" sldId="260"/>
        </pc:sldMkLst>
        <pc:spChg chg="mod ord">
          <ac:chgData name="ivan.cuzic1@skole.hr" userId="df63c021-0675-4d8c-a9d6-36d6c01b34a5" providerId="ADAL" clId="{F3D70B04-4D7D-4EBF-9239-705037C54749}" dt="2019-08-01T13:21:13.497" v="458" actId="20577"/>
          <ac:spMkLst>
            <pc:docMk/>
            <pc:sldMk cId="1719326895" sldId="260"/>
            <ac:spMk id="2" creationId="{91AC1165-1E08-401D-97D2-3F66E815612A}"/>
          </ac:spMkLst>
        </pc:spChg>
        <pc:spChg chg="del">
          <ac:chgData name="ivan.cuzic1@skole.hr" userId="df63c021-0675-4d8c-a9d6-36d6c01b34a5" providerId="ADAL" clId="{F3D70B04-4D7D-4EBF-9239-705037C54749}" dt="2019-08-01T13:20:34.840" v="418"/>
          <ac:spMkLst>
            <pc:docMk/>
            <pc:sldMk cId="1719326895" sldId="260"/>
            <ac:spMk id="3" creationId="{E48E1F97-BE7F-4640-BA8E-B4C385B1FC59}"/>
          </ac:spMkLst>
        </pc:spChg>
        <pc:picChg chg="add mod">
          <ac:chgData name="ivan.cuzic1@skole.hr" userId="df63c021-0675-4d8c-a9d6-36d6c01b34a5" providerId="ADAL" clId="{F3D70B04-4D7D-4EBF-9239-705037C54749}" dt="2019-08-01T13:23:40.565" v="531" actId="1076"/>
          <ac:picMkLst>
            <pc:docMk/>
            <pc:sldMk cId="1719326895" sldId="260"/>
            <ac:picMk id="5" creationId="{5768D167-AAED-4FC4-BA28-26C5B852EA42}"/>
          </ac:picMkLst>
        </pc:picChg>
      </pc:sldChg>
      <pc:sldChg chg="del">
        <pc:chgData name="ivan.cuzic1@skole.hr" userId="df63c021-0675-4d8c-a9d6-36d6c01b34a5" providerId="ADAL" clId="{F3D70B04-4D7D-4EBF-9239-705037C54749}" dt="2019-07-31T12:48:11.881" v="3" actId="2696"/>
        <pc:sldMkLst>
          <pc:docMk/>
          <pc:sldMk cId="1839049092" sldId="260"/>
        </pc:sldMkLst>
      </pc:sldChg>
      <pc:sldChg chg="addSp delSp modSp add mod setBg modNotesTx">
        <pc:chgData name="ivan.cuzic1@skole.hr" userId="df63c021-0675-4d8c-a9d6-36d6c01b34a5" providerId="ADAL" clId="{F3D70B04-4D7D-4EBF-9239-705037C54749}" dt="2019-08-01T13:29:59.902" v="766" actId="20577"/>
        <pc:sldMkLst>
          <pc:docMk/>
          <pc:sldMk cId="431033865" sldId="261"/>
        </pc:sldMkLst>
        <pc:spChg chg="add del mod">
          <ac:chgData name="ivan.cuzic1@skole.hr" userId="df63c021-0675-4d8c-a9d6-36d6c01b34a5" providerId="ADAL" clId="{F3D70B04-4D7D-4EBF-9239-705037C54749}" dt="2019-08-01T13:26:48.880" v="550" actId="26606"/>
          <ac:spMkLst>
            <pc:docMk/>
            <pc:sldMk cId="431033865" sldId="261"/>
            <ac:spMk id="2" creationId="{C27E96AC-B84A-474C-B9A8-01A69F217E0F}"/>
          </ac:spMkLst>
        </pc:spChg>
        <pc:spChg chg="del">
          <ac:chgData name="ivan.cuzic1@skole.hr" userId="df63c021-0675-4d8c-a9d6-36d6c01b34a5" providerId="ADAL" clId="{F3D70B04-4D7D-4EBF-9239-705037C54749}" dt="2019-08-01T13:25:15.029" v="534"/>
          <ac:spMkLst>
            <pc:docMk/>
            <pc:sldMk cId="431033865" sldId="261"/>
            <ac:spMk id="3" creationId="{25D34381-10EE-4D2F-BCD8-FFDE4757E791}"/>
          </ac:spMkLst>
        </pc:spChg>
        <pc:spChg chg="add">
          <ac:chgData name="ivan.cuzic1@skole.hr" userId="df63c021-0675-4d8c-a9d6-36d6c01b34a5" providerId="ADAL" clId="{F3D70B04-4D7D-4EBF-9239-705037C54749}" dt="2019-08-01T13:26:48.880" v="550" actId="26606"/>
          <ac:spMkLst>
            <pc:docMk/>
            <pc:sldMk cId="431033865" sldId="261"/>
            <ac:spMk id="9" creationId="{AB45A142-4255-493C-8284-5D566C121B10}"/>
          </ac:spMkLst>
        </pc:spChg>
        <pc:picChg chg="add mod">
          <ac:chgData name="ivan.cuzic1@skole.hr" userId="df63c021-0675-4d8c-a9d6-36d6c01b34a5" providerId="ADAL" clId="{F3D70B04-4D7D-4EBF-9239-705037C54749}" dt="2019-08-01T13:26:48.880" v="550" actId="26606"/>
          <ac:picMkLst>
            <pc:docMk/>
            <pc:sldMk cId="431033865" sldId="261"/>
            <ac:picMk id="4" creationId="{88BFEBDB-D181-4E97-B357-B69BD7D38460}"/>
          </ac:picMkLst>
        </pc:picChg>
        <pc:cxnChg chg="add">
          <ac:chgData name="ivan.cuzic1@skole.hr" userId="df63c021-0675-4d8c-a9d6-36d6c01b34a5" providerId="ADAL" clId="{F3D70B04-4D7D-4EBF-9239-705037C54749}" dt="2019-08-01T13:26:48.880" v="550" actId="26606"/>
          <ac:cxnSpMkLst>
            <pc:docMk/>
            <pc:sldMk cId="431033865" sldId="261"/>
            <ac:cxnSpMk id="11" creationId="{38FB9660-F42F-4313-BBC4-47C007FE484C}"/>
          </ac:cxnSpMkLst>
        </pc:cxnChg>
      </pc:sldChg>
      <pc:sldChg chg="del">
        <pc:chgData name="ivan.cuzic1@skole.hr" userId="df63c021-0675-4d8c-a9d6-36d6c01b34a5" providerId="ADAL" clId="{F3D70B04-4D7D-4EBF-9239-705037C54749}" dt="2019-07-31T12:48:05.307" v="1" actId="2696"/>
        <pc:sldMkLst>
          <pc:docMk/>
          <pc:sldMk cId="2167778024" sldId="261"/>
        </pc:sldMkLst>
      </pc:sldChg>
      <pc:sldChg chg="del">
        <pc:chgData name="ivan.cuzic1@skole.hr" userId="df63c021-0675-4d8c-a9d6-36d6c01b34a5" providerId="ADAL" clId="{F3D70B04-4D7D-4EBF-9239-705037C54749}" dt="2019-07-31T12:48:08.653" v="2" actId="2696"/>
        <pc:sldMkLst>
          <pc:docMk/>
          <pc:sldMk cId="2944461177" sldId="262"/>
        </pc:sldMkLst>
      </pc:sldChg>
      <pc:sldChg chg="modSp add">
        <pc:chgData name="ivan.cuzic1@skole.hr" userId="df63c021-0675-4d8c-a9d6-36d6c01b34a5" providerId="ADAL" clId="{F3D70B04-4D7D-4EBF-9239-705037C54749}" dt="2019-08-01T13:36:35.067" v="896" actId="20577"/>
        <pc:sldMkLst>
          <pc:docMk/>
          <pc:sldMk cId="3629040168" sldId="262"/>
        </pc:sldMkLst>
        <pc:spChg chg="mod">
          <ac:chgData name="ivan.cuzic1@skole.hr" userId="df63c021-0675-4d8c-a9d6-36d6c01b34a5" providerId="ADAL" clId="{F3D70B04-4D7D-4EBF-9239-705037C54749}" dt="2019-08-01T13:31:16.489" v="787" actId="20577"/>
          <ac:spMkLst>
            <pc:docMk/>
            <pc:sldMk cId="3629040168" sldId="262"/>
            <ac:spMk id="2" creationId="{178ADA69-13F1-4CD7-B988-9CAEE3683C8F}"/>
          </ac:spMkLst>
        </pc:spChg>
        <pc:spChg chg="mod">
          <ac:chgData name="ivan.cuzic1@skole.hr" userId="df63c021-0675-4d8c-a9d6-36d6c01b34a5" providerId="ADAL" clId="{F3D70B04-4D7D-4EBF-9239-705037C54749}" dt="2019-08-01T13:36:35.067" v="896" actId="20577"/>
          <ac:spMkLst>
            <pc:docMk/>
            <pc:sldMk cId="3629040168" sldId="262"/>
            <ac:spMk id="3" creationId="{0D88E22A-05BA-451E-B125-104E3ED870E9}"/>
          </ac:spMkLst>
        </pc:spChg>
      </pc:sldChg>
      <pc:sldChg chg="addSp delSp modSp add mod ord setBg setClrOvrMap">
        <pc:chgData name="ivan.cuzic1@skole.hr" userId="df63c021-0675-4d8c-a9d6-36d6c01b34a5" providerId="ADAL" clId="{F3D70B04-4D7D-4EBF-9239-705037C54749}" dt="2019-08-01T13:47:09.421" v="1004"/>
        <pc:sldMkLst>
          <pc:docMk/>
          <pc:sldMk cId="2046069546" sldId="263"/>
        </pc:sldMkLst>
        <pc:spChg chg="del mod">
          <ac:chgData name="ivan.cuzic1@skole.hr" userId="df63c021-0675-4d8c-a9d6-36d6c01b34a5" providerId="ADAL" clId="{F3D70B04-4D7D-4EBF-9239-705037C54749}" dt="2019-08-01T13:40:38.638" v="973"/>
          <ac:spMkLst>
            <pc:docMk/>
            <pc:sldMk cId="2046069546" sldId="263"/>
            <ac:spMk id="2" creationId="{040A3CF4-15C9-43C7-AD40-38958C8775FF}"/>
          </ac:spMkLst>
        </pc:spChg>
        <pc:spChg chg="del">
          <ac:chgData name="ivan.cuzic1@skole.hr" userId="df63c021-0675-4d8c-a9d6-36d6c01b34a5" providerId="ADAL" clId="{F3D70B04-4D7D-4EBF-9239-705037C54749}" dt="2019-08-01T13:38:06.047" v="899"/>
          <ac:spMkLst>
            <pc:docMk/>
            <pc:sldMk cId="2046069546" sldId="263"/>
            <ac:spMk id="3" creationId="{2C01A410-7D2F-46D5-86E4-0BFC722EBE8D}"/>
          </ac:spMkLst>
        </pc:spChg>
        <pc:spChg chg="add mod">
          <ac:chgData name="ivan.cuzic1@skole.hr" userId="df63c021-0675-4d8c-a9d6-36d6c01b34a5" providerId="ADAL" clId="{F3D70B04-4D7D-4EBF-9239-705037C54749}" dt="2019-08-01T13:41:01.954" v="974" actId="20577"/>
          <ac:spMkLst>
            <pc:docMk/>
            <pc:sldMk cId="2046069546" sldId="263"/>
            <ac:spMk id="10" creationId="{859759DC-9C70-4A0E-B9A7-EEE3D3E3B2CD}"/>
          </ac:spMkLst>
        </pc:spChg>
        <pc:spChg chg="add">
          <ac:chgData name="ivan.cuzic1@skole.hr" userId="df63c021-0675-4d8c-a9d6-36d6c01b34a5" providerId="ADAL" clId="{F3D70B04-4D7D-4EBF-9239-705037C54749}" dt="2019-08-01T13:39:37.184" v="971" actId="26606"/>
          <ac:spMkLst>
            <pc:docMk/>
            <pc:sldMk cId="2046069546" sldId="263"/>
            <ac:spMk id="18" creationId="{EF9B8DF2-C3F5-49A2-94D2-F7B65A0F1F15}"/>
          </ac:spMkLst>
        </pc:spChg>
        <pc:picChg chg="add del mod">
          <ac:chgData name="ivan.cuzic1@skole.hr" userId="df63c021-0675-4d8c-a9d6-36d6c01b34a5" providerId="ADAL" clId="{F3D70B04-4D7D-4EBF-9239-705037C54749}" dt="2019-08-01T13:38:43.386" v="900" actId="26606"/>
          <ac:picMkLst>
            <pc:docMk/>
            <pc:sldMk cId="2046069546" sldId="263"/>
            <ac:picMk id="5" creationId="{FD8BA6FA-DD45-4102-BCDA-650833D69A05}"/>
          </ac:picMkLst>
        </pc:picChg>
        <pc:picChg chg="add mod ord">
          <ac:chgData name="ivan.cuzic1@skole.hr" userId="df63c021-0675-4d8c-a9d6-36d6c01b34a5" providerId="ADAL" clId="{F3D70B04-4D7D-4EBF-9239-705037C54749}" dt="2019-08-01T13:39:37.184" v="971" actId="26606"/>
          <ac:picMkLst>
            <pc:docMk/>
            <pc:sldMk cId="2046069546" sldId="263"/>
            <ac:picMk id="8" creationId="{FD8BA6FA-DD45-4102-BCDA-650833D69A05}"/>
          </ac:picMkLst>
        </pc:picChg>
        <pc:cxnChg chg="add del">
          <ac:chgData name="ivan.cuzic1@skole.hr" userId="df63c021-0675-4d8c-a9d6-36d6c01b34a5" providerId="ADAL" clId="{F3D70B04-4D7D-4EBF-9239-705037C54749}" dt="2019-08-01T13:39:37.184" v="971" actId="26606"/>
          <ac:cxnSpMkLst>
            <pc:docMk/>
            <pc:sldMk cId="2046069546" sldId="263"/>
            <ac:cxnSpMk id="13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F3D70B04-4D7D-4EBF-9239-705037C54749}" dt="2019-08-01T14:25:36.780" v="1558" actId="255"/>
        <pc:sldMkLst>
          <pc:docMk/>
          <pc:sldMk cId="1364961097" sldId="264"/>
        </pc:sldMkLst>
        <pc:spChg chg="mod ord">
          <ac:chgData name="ivan.cuzic1@skole.hr" userId="df63c021-0675-4d8c-a9d6-36d6c01b34a5" providerId="ADAL" clId="{F3D70B04-4D7D-4EBF-9239-705037C54749}" dt="2019-08-01T14:25:23.008" v="1557" actId="20577"/>
          <ac:spMkLst>
            <pc:docMk/>
            <pc:sldMk cId="1364961097" sldId="264"/>
            <ac:spMk id="2" creationId="{B31E8B6D-22D0-436C-B7AC-6888729FC2D7}"/>
          </ac:spMkLst>
        </pc:spChg>
        <pc:spChg chg="mod ord">
          <ac:chgData name="ivan.cuzic1@skole.hr" userId="df63c021-0675-4d8c-a9d6-36d6c01b34a5" providerId="ADAL" clId="{F3D70B04-4D7D-4EBF-9239-705037C54749}" dt="2019-08-01T14:25:36.780" v="1558" actId="255"/>
          <ac:spMkLst>
            <pc:docMk/>
            <pc:sldMk cId="1364961097" sldId="264"/>
            <ac:spMk id="3" creationId="{A1D6FE4F-BEEE-4331-B1F6-DD88D984F958}"/>
          </ac:spMkLst>
        </pc:spChg>
        <pc:spChg chg="add del">
          <ac:chgData name="ivan.cuzic1@skole.hr" userId="df63c021-0675-4d8c-a9d6-36d6c01b34a5" providerId="ADAL" clId="{F3D70B04-4D7D-4EBF-9239-705037C54749}" dt="2019-08-01T14:20:21.281" v="1483" actId="26606"/>
          <ac:spMkLst>
            <pc:docMk/>
            <pc:sldMk cId="1364961097" sldId="264"/>
            <ac:spMk id="17" creationId="{B1E3044D-AD17-4052-A453-8AA654EFAB6E}"/>
          </ac:spMkLst>
        </pc:spChg>
        <pc:spChg chg="add del">
          <ac:chgData name="ivan.cuzic1@skole.hr" userId="df63c021-0675-4d8c-a9d6-36d6c01b34a5" providerId="ADAL" clId="{F3D70B04-4D7D-4EBF-9239-705037C54749}" dt="2019-08-01T14:20:21.281" v="1483" actId="26606"/>
          <ac:spMkLst>
            <pc:docMk/>
            <pc:sldMk cId="1364961097" sldId="264"/>
            <ac:spMk id="19" creationId="{81289F98-975F-4EB2-9553-8E1A9946BA3F}"/>
          </ac:spMkLst>
        </pc:spChg>
        <pc:spChg chg="add del">
          <ac:chgData name="ivan.cuzic1@skole.hr" userId="df63c021-0675-4d8c-a9d6-36d6c01b34a5" providerId="ADAL" clId="{F3D70B04-4D7D-4EBF-9239-705037C54749}" dt="2019-08-01T14:20:21.281" v="1483" actId="26606"/>
          <ac:spMkLst>
            <pc:docMk/>
            <pc:sldMk cId="1364961097" sldId="264"/>
            <ac:spMk id="21" creationId="{1F564BCF-97B6-4D86-94EE-DD1B587F2189}"/>
          </ac:spMkLst>
        </pc:spChg>
        <pc:spChg chg="add del">
          <ac:chgData name="ivan.cuzic1@skole.hr" userId="df63c021-0675-4d8c-a9d6-36d6c01b34a5" providerId="ADAL" clId="{F3D70B04-4D7D-4EBF-9239-705037C54749}" dt="2019-08-01T14:20:21.281" v="1483" actId="26606"/>
          <ac:spMkLst>
            <pc:docMk/>
            <pc:sldMk cId="1364961097" sldId="264"/>
            <ac:spMk id="23" creationId="{54600AC1-F146-4567-9C5E-A96D6D349234}"/>
          </ac:spMkLst>
        </pc:spChg>
        <pc:spChg chg="add del">
          <ac:chgData name="ivan.cuzic1@skole.hr" userId="df63c021-0675-4d8c-a9d6-36d6c01b34a5" providerId="ADAL" clId="{F3D70B04-4D7D-4EBF-9239-705037C54749}" dt="2019-08-01T14:20:21.281" v="1483" actId="26606"/>
          <ac:spMkLst>
            <pc:docMk/>
            <pc:sldMk cId="1364961097" sldId="264"/>
            <ac:spMk id="25" creationId="{EBA7E638-205A-4579-864F-125BAC629F4D}"/>
          </ac:spMkLst>
        </pc:spChg>
        <pc:spChg chg="add del">
          <ac:chgData name="ivan.cuzic1@skole.hr" userId="df63c021-0675-4d8c-a9d6-36d6c01b34a5" providerId="ADAL" clId="{F3D70B04-4D7D-4EBF-9239-705037C54749}" dt="2019-08-01T14:20:21.281" v="1483" actId="26606"/>
          <ac:spMkLst>
            <pc:docMk/>
            <pc:sldMk cId="1364961097" sldId="264"/>
            <ac:spMk id="27" creationId="{2854001E-6E9D-464A-9B65-A4012F7B30D4}"/>
          </ac:spMkLst>
        </pc:spChg>
        <pc:spChg chg="add">
          <ac:chgData name="ivan.cuzic1@skole.hr" userId="df63c021-0675-4d8c-a9d6-36d6c01b34a5" providerId="ADAL" clId="{F3D70B04-4D7D-4EBF-9239-705037C54749}" dt="2019-08-01T14:20:21.343" v="1484" actId="26606"/>
          <ac:spMkLst>
            <pc:docMk/>
            <pc:sldMk cId="1364961097" sldId="264"/>
            <ac:spMk id="31" creationId="{61445B8C-D724-4F73-AB77-3CCE4E822C9D}"/>
          </ac:spMkLst>
        </pc:spChg>
        <pc:picChg chg="add mod ord">
          <ac:chgData name="ivan.cuzic1@skole.hr" userId="df63c021-0675-4d8c-a9d6-36d6c01b34a5" providerId="ADAL" clId="{F3D70B04-4D7D-4EBF-9239-705037C54749}" dt="2019-08-01T14:20:21.343" v="1484" actId="26606"/>
          <ac:picMkLst>
            <pc:docMk/>
            <pc:sldMk cId="1364961097" sldId="264"/>
            <ac:picMk id="4" creationId="{3EADBC9C-D401-4FBC-848A-81F099FDB5AF}"/>
          </ac:picMkLst>
        </pc:picChg>
        <pc:picChg chg="add del mod">
          <ac:chgData name="ivan.cuzic1@skole.hr" userId="df63c021-0675-4d8c-a9d6-36d6c01b34a5" providerId="ADAL" clId="{F3D70B04-4D7D-4EBF-9239-705037C54749}" dt="2019-08-01T14:14:14.821" v="1368" actId="478"/>
          <ac:picMkLst>
            <pc:docMk/>
            <pc:sldMk cId="1364961097" sldId="264"/>
            <ac:picMk id="5" creationId="{96A6B880-76C0-4C6F-97A3-F79D8F501959}"/>
          </ac:picMkLst>
        </pc:picChg>
        <pc:picChg chg="add mod ord">
          <ac:chgData name="ivan.cuzic1@skole.hr" userId="df63c021-0675-4d8c-a9d6-36d6c01b34a5" providerId="ADAL" clId="{F3D70B04-4D7D-4EBF-9239-705037C54749}" dt="2019-08-01T14:20:38.008" v="1485" actId="1076"/>
          <ac:picMkLst>
            <pc:docMk/>
            <pc:sldMk cId="1364961097" sldId="264"/>
            <ac:picMk id="7" creationId="{B90A191B-DE93-4405-822C-C93AA2886A4E}"/>
          </ac:picMkLst>
        </pc:picChg>
        <pc:picChg chg="add del">
          <ac:chgData name="ivan.cuzic1@skole.hr" userId="df63c021-0675-4d8c-a9d6-36d6c01b34a5" providerId="ADAL" clId="{F3D70B04-4D7D-4EBF-9239-705037C54749}" dt="2019-08-01T14:20:21.343" v="1484" actId="26606"/>
          <ac:picMkLst>
            <pc:docMk/>
            <pc:sldMk cId="1364961097" sldId="264"/>
            <ac:picMk id="12" creationId="{22901FED-4FC9-4ED5-8123-C98BCD1616BA}"/>
          </ac:picMkLst>
        </pc:picChg>
        <pc:cxnChg chg="add del">
          <ac:chgData name="ivan.cuzic1@skole.hr" userId="df63c021-0675-4d8c-a9d6-36d6c01b34a5" providerId="ADAL" clId="{F3D70B04-4D7D-4EBF-9239-705037C54749}" dt="2019-08-01T14:20:21.281" v="1483" actId="26606"/>
          <ac:cxnSpMkLst>
            <pc:docMk/>
            <pc:sldMk cId="1364961097" sldId="264"/>
            <ac:cxnSpMk id="29" creationId="{62C9802A-EFBD-41D4-894F-AFD985DBA5BD}"/>
          </ac:cxnSpMkLst>
        </pc:cxnChg>
        <pc:cxnChg chg="add">
          <ac:chgData name="ivan.cuzic1@skole.hr" userId="df63c021-0675-4d8c-a9d6-36d6c01b34a5" providerId="ADAL" clId="{F3D70B04-4D7D-4EBF-9239-705037C54749}" dt="2019-08-01T14:20:21.343" v="1484" actId="26606"/>
          <ac:cxnSpMkLst>
            <pc:docMk/>
            <pc:sldMk cId="1364961097" sldId="264"/>
            <ac:cxnSpMk id="32" creationId="{99905336-A7CD-4C75-9E77-C704674F4047}"/>
          </ac:cxnSpMkLst>
        </pc:cxnChg>
      </pc:sldChg>
      <pc:sldChg chg="addSp delSp modSp add mod ord setBg setClrOvrMap modNotesTx">
        <pc:chgData name="ivan.cuzic1@skole.hr" userId="df63c021-0675-4d8c-a9d6-36d6c01b34a5" providerId="ADAL" clId="{F3D70B04-4D7D-4EBF-9239-705037C54749}" dt="2019-08-01T14:04:55.850" v="1189"/>
        <pc:sldMkLst>
          <pc:docMk/>
          <pc:sldMk cId="604630900" sldId="265"/>
        </pc:sldMkLst>
        <pc:spChg chg="add del mod">
          <ac:chgData name="ivan.cuzic1@skole.hr" userId="df63c021-0675-4d8c-a9d6-36d6c01b34a5" providerId="ADAL" clId="{F3D70B04-4D7D-4EBF-9239-705037C54749}" dt="2019-08-01T13:45:12.167" v="984" actId="26606"/>
          <ac:spMkLst>
            <pc:docMk/>
            <pc:sldMk cId="604630900" sldId="265"/>
            <ac:spMk id="2" creationId="{09606436-4E74-47A4-96E2-812F96B79CE9}"/>
          </ac:spMkLst>
        </pc:spChg>
        <pc:spChg chg="del">
          <ac:chgData name="ivan.cuzic1@skole.hr" userId="df63c021-0675-4d8c-a9d6-36d6c01b34a5" providerId="ADAL" clId="{F3D70B04-4D7D-4EBF-9239-705037C54749}" dt="2019-08-01T13:44:27.548" v="979"/>
          <ac:spMkLst>
            <pc:docMk/>
            <pc:sldMk cId="604630900" sldId="265"/>
            <ac:spMk id="3" creationId="{5B6292E1-9926-4EE0-B5F2-93CB84216464}"/>
          </ac:spMkLst>
        </pc:spChg>
        <pc:spChg chg="add mod">
          <ac:chgData name="ivan.cuzic1@skole.hr" userId="df63c021-0675-4d8c-a9d6-36d6c01b34a5" providerId="ADAL" clId="{F3D70B04-4D7D-4EBF-9239-705037C54749}" dt="2019-08-01T13:45:49.168" v="1001" actId="20577"/>
          <ac:spMkLst>
            <pc:docMk/>
            <pc:sldMk cId="604630900" sldId="265"/>
            <ac:spMk id="7" creationId="{09606436-4E74-47A4-96E2-812F96B79CE9}"/>
          </ac:spMkLst>
        </pc:spChg>
        <pc:spChg chg="add">
          <ac:chgData name="ivan.cuzic1@skole.hr" userId="df63c021-0675-4d8c-a9d6-36d6c01b34a5" providerId="ADAL" clId="{F3D70B04-4D7D-4EBF-9239-705037C54749}" dt="2019-08-01T13:45:12.167" v="984" actId="26606"/>
          <ac:spMkLst>
            <pc:docMk/>
            <pc:sldMk cId="604630900" sldId="265"/>
            <ac:spMk id="10" creationId="{1DB7C82F-AB7E-4F0C-B829-FA1B9C415180}"/>
          </ac:spMkLst>
        </pc:spChg>
        <pc:picChg chg="add mod">
          <ac:chgData name="ivan.cuzic1@skole.hr" userId="df63c021-0675-4d8c-a9d6-36d6c01b34a5" providerId="ADAL" clId="{F3D70B04-4D7D-4EBF-9239-705037C54749}" dt="2019-08-01T13:45:12.167" v="984" actId="26606"/>
          <ac:picMkLst>
            <pc:docMk/>
            <pc:sldMk cId="604630900" sldId="265"/>
            <ac:picMk id="5" creationId="{9EE5AF26-D071-49C5-B4A7-82B95E428B7F}"/>
          </ac:picMkLst>
        </pc:picChg>
      </pc:sldChg>
      <pc:sldChg chg="modSp add">
        <pc:chgData name="ivan.cuzic1@skole.hr" userId="df63c021-0675-4d8c-a9d6-36d6c01b34a5" providerId="ADAL" clId="{F3D70B04-4D7D-4EBF-9239-705037C54749}" dt="2019-08-01T14:31:50.046" v="1799" actId="20577"/>
        <pc:sldMkLst>
          <pc:docMk/>
          <pc:sldMk cId="3290988323" sldId="266"/>
        </pc:sldMkLst>
        <pc:spChg chg="mod">
          <ac:chgData name="ivan.cuzic1@skole.hr" userId="df63c021-0675-4d8c-a9d6-36d6c01b34a5" providerId="ADAL" clId="{F3D70B04-4D7D-4EBF-9239-705037C54749}" dt="2019-08-01T14:30:41.822" v="1698" actId="20577"/>
          <ac:spMkLst>
            <pc:docMk/>
            <pc:sldMk cId="3290988323" sldId="266"/>
            <ac:spMk id="2" creationId="{80FF0F34-DD46-4316-8F38-B2F267847C31}"/>
          </ac:spMkLst>
        </pc:spChg>
        <pc:spChg chg="mod">
          <ac:chgData name="ivan.cuzic1@skole.hr" userId="df63c021-0675-4d8c-a9d6-36d6c01b34a5" providerId="ADAL" clId="{F3D70B04-4D7D-4EBF-9239-705037C54749}" dt="2019-08-01T14:31:50.046" v="1799" actId="20577"/>
          <ac:spMkLst>
            <pc:docMk/>
            <pc:sldMk cId="3290988323" sldId="266"/>
            <ac:spMk id="3" creationId="{6C80648C-D129-4762-A57E-E11F784ADD10}"/>
          </ac:spMkLst>
        </pc:spChg>
      </pc:sldChg>
      <pc:sldChg chg="addSp delSp modSp add mod setBg setClrOvrMap modNotesTx">
        <pc:chgData name="ivan.cuzic1@skole.hr" userId="df63c021-0675-4d8c-a9d6-36d6c01b34a5" providerId="ADAL" clId="{F3D70B04-4D7D-4EBF-9239-705037C54749}" dt="2019-08-01T14:36:21.459" v="1913" actId="20577"/>
        <pc:sldMkLst>
          <pc:docMk/>
          <pc:sldMk cId="2509197512" sldId="267"/>
        </pc:sldMkLst>
        <pc:spChg chg="mod">
          <ac:chgData name="ivan.cuzic1@skole.hr" userId="df63c021-0675-4d8c-a9d6-36d6c01b34a5" providerId="ADAL" clId="{F3D70B04-4D7D-4EBF-9239-705037C54749}" dt="2019-08-01T14:35:27.365" v="1818" actId="26606"/>
          <ac:spMkLst>
            <pc:docMk/>
            <pc:sldMk cId="2509197512" sldId="267"/>
            <ac:spMk id="2" creationId="{3C740885-2130-4EA7-A26B-88A48C6B0392}"/>
          </ac:spMkLst>
        </pc:spChg>
        <pc:spChg chg="del">
          <ac:chgData name="ivan.cuzic1@skole.hr" userId="df63c021-0675-4d8c-a9d6-36d6c01b34a5" providerId="ADAL" clId="{F3D70B04-4D7D-4EBF-9239-705037C54749}" dt="2019-08-01T14:35:21.294" v="1815"/>
          <ac:spMkLst>
            <pc:docMk/>
            <pc:sldMk cId="2509197512" sldId="267"/>
            <ac:spMk id="3" creationId="{6390882D-F126-4E6F-ACE8-25417D0209A5}"/>
          </ac:spMkLst>
        </pc:spChg>
        <pc:spChg chg="add">
          <ac:chgData name="ivan.cuzic1@skole.hr" userId="df63c021-0675-4d8c-a9d6-36d6c01b34a5" providerId="ADAL" clId="{F3D70B04-4D7D-4EBF-9239-705037C54749}" dt="2019-08-01T14:35:27.365" v="1818" actId="26606"/>
          <ac:spMkLst>
            <pc:docMk/>
            <pc:sldMk cId="2509197512" sldId="267"/>
            <ac:spMk id="10" creationId="{1DB7C82F-AB7E-4F0C-B829-FA1B9C415180}"/>
          </ac:spMkLst>
        </pc:spChg>
        <pc:picChg chg="add mod">
          <ac:chgData name="ivan.cuzic1@skole.hr" userId="df63c021-0675-4d8c-a9d6-36d6c01b34a5" providerId="ADAL" clId="{F3D70B04-4D7D-4EBF-9239-705037C54749}" dt="2019-08-01T14:35:27.365" v="1818" actId="26606"/>
          <ac:picMkLst>
            <pc:docMk/>
            <pc:sldMk cId="2509197512" sldId="267"/>
            <ac:picMk id="5" creationId="{88D2D9FA-0849-460A-94B7-7086AB8645A9}"/>
          </ac:picMkLst>
        </pc:picChg>
      </pc:sldChg>
      <pc:sldChg chg="addSp delSp modSp add mod setBg setClrOvrMap">
        <pc:chgData name="ivan.cuzic1@skole.hr" userId="df63c021-0675-4d8c-a9d6-36d6c01b34a5" providerId="ADAL" clId="{F3D70B04-4D7D-4EBF-9239-705037C54749}" dt="2019-08-01T14:38:09.522" v="1974" actId="26606"/>
        <pc:sldMkLst>
          <pc:docMk/>
          <pc:sldMk cId="506325970" sldId="268"/>
        </pc:sldMkLst>
        <pc:spChg chg="mod">
          <ac:chgData name="ivan.cuzic1@skole.hr" userId="df63c021-0675-4d8c-a9d6-36d6c01b34a5" providerId="ADAL" clId="{F3D70B04-4D7D-4EBF-9239-705037C54749}" dt="2019-08-01T14:38:09.522" v="1974" actId="26606"/>
          <ac:spMkLst>
            <pc:docMk/>
            <pc:sldMk cId="506325970" sldId="268"/>
            <ac:spMk id="2" creationId="{5BC1709E-DA2E-4805-8CB7-C39711E7345E}"/>
          </ac:spMkLst>
        </pc:spChg>
        <pc:spChg chg="del">
          <ac:chgData name="ivan.cuzic1@skole.hr" userId="df63c021-0675-4d8c-a9d6-36d6c01b34a5" providerId="ADAL" clId="{F3D70B04-4D7D-4EBF-9239-705037C54749}" dt="2019-08-01T14:36:52.766" v="1930"/>
          <ac:spMkLst>
            <pc:docMk/>
            <pc:sldMk cId="506325970" sldId="268"/>
            <ac:spMk id="3" creationId="{18994492-A429-41E7-96BA-157EF3924091}"/>
          </ac:spMkLst>
        </pc:spChg>
        <pc:spChg chg="add mod">
          <ac:chgData name="ivan.cuzic1@skole.hr" userId="df63c021-0675-4d8c-a9d6-36d6c01b34a5" providerId="ADAL" clId="{F3D70B04-4D7D-4EBF-9239-705037C54749}" dt="2019-08-01T14:38:09.522" v="1974" actId="26606"/>
          <ac:spMkLst>
            <pc:docMk/>
            <pc:sldMk cId="506325970" sldId="268"/>
            <ac:spMk id="10" creationId="{290CD9DF-9BFE-46AC-B84D-FFF3F12957C7}"/>
          </ac:spMkLst>
        </pc:spChg>
        <pc:spChg chg="add del">
          <ac:chgData name="ivan.cuzic1@skole.hr" userId="df63c021-0675-4d8c-a9d6-36d6c01b34a5" providerId="ADAL" clId="{F3D70B04-4D7D-4EBF-9239-705037C54749}" dt="2019-08-01T14:38:09.522" v="1974" actId="26606"/>
          <ac:spMkLst>
            <pc:docMk/>
            <pc:sldMk cId="506325970" sldId="268"/>
            <ac:spMk id="13" creationId="{EF9B8DF2-C3F5-49A2-94D2-F7B65A0F1F15}"/>
          </ac:spMkLst>
        </pc:spChg>
        <pc:spChg chg="add del">
          <ac:chgData name="ivan.cuzic1@skole.hr" userId="df63c021-0675-4d8c-a9d6-36d6c01b34a5" providerId="ADAL" clId="{F3D70B04-4D7D-4EBF-9239-705037C54749}" dt="2019-08-01T14:37:56.448" v="1969" actId="26606"/>
          <ac:spMkLst>
            <pc:docMk/>
            <pc:sldMk cId="506325970" sldId="268"/>
            <ac:spMk id="18" creationId="{BCC55ACC-A2F6-403C-A3A4-D59B3734D45F}"/>
          </ac:spMkLst>
        </pc:spChg>
        <pc:spChg chg="add del">
          <ac:chgData name="ivan.cuzic1@skole.hr" userId="df63c021-0675-4d8c-a9d6-36d6c01b34a5" providerId="ADAL" clId="{F3D70B04-4D7D-4EBF-9239-705037C54749}" dt="2019-08-01T14:38:04.923" v="1971" actId="26606"/>
          <ac:spMkLst>
            <pc:docMk/>
            <pc:sldMk cId="506325970" sldId="268"/>
            <ac:spMk id="20" creationId="{1DB7C82F-AB7E-4F0C-B829-FA1B9C415180}"/>
          </ac:spMkLst>
        </pc:spChg>
        <pc:spChg chg="add del">
          <ac:chgData name="ivan.cuzic1@skole.hr" userId="df63c021-0675-4d8c-a9d6-36d6c01b34a5" providerId="ADAL" clId="{F3D70B04-4D7D-4EBF-9239-705037C54749}" dt="2019-08-01T14:38:09.475" v="1973" actId="26606"/>
          <ac:spMkLst>
            <pc:docMk/>
            <pc:sldMk cId="506325970" sldId="268"/>
            <ac:spMk id="22" creationId="{BCC55ACC-A2F6-403C-A3A4-D59B3734D45F}"/>
          </ac:spMkLst>
        </pc:spChg>
        <pc:spChg chg="add">
          <ac:chgData name="ivan.cuzic1@skole.hr" userId="df63c021-0675-4d8c-a9d6-36d6c01b34a5" providerId="ADAL" clId="{F3D70B04-4D7D-4EBF-9239-705037C54749}" dt="2019-08-01T14:38:09.522" v="1974" actId="26606"/>
          <ac:spMkLst>
            <pc:docMk/>
            <pc:sldMk cId="506325970" sldId="268"/>
            <ac:spMk id="24" creationId="{1DB7C82F-AB7E-4F0C-B829-FA1B9C415180}"/>
          </ac:spMkLst>
        </pc:spChg>
        <pc:picChg chg="add del mod">
          <ac:chgData name="ivan.cuzic1@skole.hr" userId="df63c021-0675-4d8c-a9d6-36d6c01b34a5" providerId="ADAL" clId="{F3D70B04-4D7D-4EBF-9239-705037C54749}" dt="2019-08-01T14:37:06.620" v="1933" actId="26606"/>
          <ac:picMkLst>
            <pc:docMk/>
            <pc:sldMk cId="506325970" sldId="268"/>
            <ac:picMk id="5" creationId="{1B5B6236-49D3-43D7-BC5E-2A51783B3B57}"/>
          </ac:picMkLst>
        </pc:picChg>
        <pc:picChg chg="add mod">
          <ac:chgData name="ivan.cuzic1@skole.hr" userId="df63c021-0675-4d8c-a9d6-36d6c01b34a5" providerId="ADAL" clId="{F3D70B04-4D7D-4EBF-9239-705037C54749}" dt="2019-08-01T14:38:09.522" v="1974" actId="26606"/>
          <ac:picMkLst>
            <pc:docMk/>
            <pc:sldMk cId="506325970" sldId="268"/>
            <ac:picMk id="8" creationId="{1B5B6236-49D3-43D7-BC5E-2A51783B3B57}"/>
          </ac:picMkLst>
        </pc:picChg>
      </pc:sldChg>
      <pc:sldChg chg="addSp delSp modSp add mod setBg modNotesTx">
        <pc:chgData name="ivan.cuzic1@skole.hr" userId="df63c021-0675-4d8c-a9d6-36d6c01b34a5" providerId="ADAL" clId="{F3D70B04-4D7D-4EBF-9239-705037C54749}" dt="2019-08-01T14:47:49.392" v="2288" actId="20577"/>
        <pc:sldMkLst>
          <pc:docMk/>
          <pc:sldMk cId="2321574378" sldId="269"/>
        </pc:sldMkLst>
        <pc:spChg chg="mod">
          <ac:chgData name="ivan.cuzic1@skole.hr" userId="df63c021-0675-4d8c-a9d6-36d6c01b34a5" providerId="ADAL" clId="{F3D70B04-4D7D-4EBF-9239-705037C54749}" dt="2019-08-01T14:40:37.352" v="2052" actId="26606"/>
          <ac:spMkLst>
            <pc:docMk/>
            <pc:sldMk cId="2321574378" sldId="269"/>
            <ac:spMk id="2" creationId="{D36D955A-3603-46B7-90B0-84F4142C237D}"/>
          </ac:spMkLst>
        </pc:spChg>
        <pc:spChg chg="del mod">
          <ac:chgData name="ivan.cuzic1@skole.hr" userId="df63c021-0675-4d8c-a9d6-36d6c01b34a5" providerId="ADAL" clId="{F3D70B04-4D7D-4EBF-9239-705037C54749}" dt="2019-08-01T14:40:37.352" v="2052" actId="26606"/>
          <ac:spMkLst>
            <pc:docMk/>
            <pc:sldMk cId="2321574378" sldId="269"/>
            <ac:spMk id="3" creationId="{8B2DEF21-4E08-4C82-B6A3-807C22D3F92D}"/>
          </ac:spMkLst>
        </pc:spChg>
        <pc:spChg chg="add">
          <ac:chgData name="ivan.cuzic1@skole.hr" userId="df63c021-0675-4d8c-a9d6-36d6c01b34a5" providerId="ADAL" clId="{F3D70B04-4D7D-4EBF-9239-705037C54749}" dt="2019-08-01T14:40:37.352" v="2052" actId="26606"/>
          <ac:spMkLst>
            <pc:docMk/>
            <pc:sldMk cId="2321574378" sldId="269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F3D70B04-4D7D-4EBF-9239-705037C54749}" dt="2019-08-01T14:40:37.352" v="2052" actId="26606"/>
          <ac:grpSpMkLst>
            <pc:docMk/>
            <pc:sldMk cId="2321574378" sldId="269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F3D70B04-4D7D-4EBF-9239-705037C54749}" dt="2019-08-01T14:47:49.392" v="2288" actId="20577"/>
          <ac:graphicFrameMkLst>
            <pc:docMk/>
            <pc:sldMk cId="2321574378" sldId="269"/>
            <ac:graphicFrameMk id="5" creationId="{7D1497E2-5ADA-4F0D-8DCA-B27C859E76C4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F3D70B04-4D7D-4EBF-9239-705037C54749}" dt="2019-08-01T14:47:24.952" v="2279" actId="255"/>
        <pc:sldMkLst>
          <pc:docMk/>
          <pc:sldMk cId="4077464846" sldId="270"/>
        </pc:sldMkLst>
        <pc:spChg chg="mod ord">
          <ac:chgData name="ivan.cuzic1@skole.hr" userId="df63c021-0675-4d8c-a9d6-36d6c01b34a5" providerId="ADAL" clId="{F3D70B04-4D7D-4EBF-9239-705037C54749}" dt="2019-08-01T14:47:15.295" v="2278" actId="26606"/>
          <ac:spMkLst>
            <pc:docMk/>
            <pc:sldMk cId="4077464846" sldId="270"/>
            <ac:spMk id="2" creationId="{19AE229D-6655-4570-BC4A-FC461C96B212}"/>
          </ac:spMkLst>
        </pc:spChg>
        <pc:spChg chg="del">
          <ac:chgData name="ivan.cuzic1@skole.hr" userId="df63c021-0675-4d8c-a9d6-36d6c01b34a5" providerId="ADAL" clId="{F3D70B04-4D7D-4EBF-9239-705037C54749}" dt="2019-08-01T14:43:41.723" v="2194"/>
          <ac:spMkLst>
            <pc:docMk/>
            <pc:sldMk cId="4077464846" sldId="270"/>
            <ac:spMk id="3" creationId="{B8159274-F1F2-4F62-9237-D08FB54B7559}"/>
          </ac:spMkLst>
        </pc:spChg>
        <pc:spChg chg="add mod">
          <ac:chgData name="ivan.cuzic1@skole.hr" userId="df63c021-0675-4d8c-a9d6-36d6c01b34a5" providerId="ADAL" clId="{F3D70B04-4D7D-4EBF-9239-705037C54749}" dt="2019-08-01T14:47:24.952" v="2279" actId="255"/>
          <ac:spMkLst>
            <pc:docMk/>
            <pc:sldMk cId="4077464846" sldId="270"/>
            <ac:spMk id="9" creationId="{EE2A8D0C-A862-4761-9FE2-B763199BF44D}"/>
          </ac:spMkLst>
        </pc:spChg>
        <pc:spChg chg="add del">
          <ac:chgData name="ivan.cuzic1@skole.hr" userId="df63c021-0675-4d8c-a9d6-36d6c01b34a5" providerId="ADAL" clId="{F3D70B04-4D7D-4EBF-9239-705037C54749}" dt="2019-08-01T14:47:15.295" v="2278" actId="26606"/>
          <ac:spMkLst>
            <pc:docMk/>
            <pc:sldMk cId="4077464846" sldId="270"/>
            <ac:spMk id="12" creationId="{CF62D2A7-8207-488C-9F46-316BA81A16C8}"/>
          </ac:spMkLst>
        </pc:spChg>
        <pc:spChg chg="add">
          <ac:chgData name="ivan.cuzic1@skole.hr" userId="df63c021-0675-4d8c-a9d6-36d6c01b34a5" providerId="ADAL" clId="{F3D70B04-4D7D-4EBF-9239-705037C54749}" dt="2019-08-01T14:47:15.295" v="2278" actId="26606"/>
          <ac:spMkLst>
            <pc:docMk/>
            <pc:sldMk cId="4077464846" sldId="270"/>
            <ac:spMk id="17" creationId="{EF9B8DF2-C3F5-49A2-94D2-F7B65A0F1F15}"/>
          </ac:spMkLst>
        </pc:spChg>
        <pc:picChg chg="add del mod">
          <ac:chgData name="ivan.cuzic1@skole.hr" userId="df63c021-0675-4d8c-a9d6-36d6c01b34a5" providerId="ADAL" clId="{F3D70B04-4D7D-4EBF-9239-705037C54749}" dt="2019-08-01T14:43:57.950" v="2197" actId="26606"/>
          <ac:picMkLst>
            <pc:docMk/>
            <pc:sldMk cId="4077464846" sldId="270"/>
            <ac:picMk id="4" creationId="{9AE81EBD-1687-46EE-9C3A-A1DEF3A4EB44}"/>
          </ac:picMkLst>
        </pc:picChg>
        <pc:picChg chg="add mod">
          <ac:chgData name="ivan.cuzic1@skole.hr" userId="df63c021-0675-4d8c-a9d6-36d6c01b34a5" providerId="ADAL" clId="{F3D70B04-4D7D-4EBF-9239-705037C54749}" dt="2019-08-01T14:47:15.295" v="2278" actId="26606"/>
          <ac:picMkLst>
            <pc:docMk/>
            <pc:sldMk cId="4077464846" sldId="270"/>
            <ac:picMk id="7" creationId="{9AE81EBD-1687-46EE-9C3A-A1DEF3A4EB44}"/>
          </ac:picMkLst>
        </pc:picChg>
      </pc:sldChg>
      <pc:sldChg chg="addSp delSp modSp add mod setBg setClrOvrMap modNotesTx">
        <pc:chgData name="ivan.cuzic1@skole.hr" userId="df63c021-0675-4d8c-a9d6-36d6c01b34a5" providerId="ADAL" clId="{F3D70B04-4D7D-4EBF-9239-705037C54749}" dt="2019-08-01T14:52:09.315" v="2333" actId="26606"/>
        <pc:sldMkLst>
          <pc:docMk/>
          <pc:sldMk cId="2886345031" sldId="271"/>
        </pc:sldMkLst>
        <pc:spChg chg="mod ord">
          <ac:chgData name="ivan.cuzic1@skole.hr" userId="df63c021-0675-4d8c-a9d6-36d6c01b34a5" providerId="ADAL" clId="{F3D70B04-4D7D-4EBF-9239-705037C54749}" dt="2019-08-01T14:52:09.315" v="2333" actId="26606"/>
          <ac:spMkLst>
            <pc:docMk/>
            <pc:sldMk cId="2886345031" sldId="271"/>
            <ac:spMk id="2" creationId="{5B2BDA43-1DC5-4805-8EB9-991E7F6555F2}"/>
          </ac:spMkLst>
        </pc:spChg>
        <pc:spChg chg="del">
          <ac:chgData name="ivan.cuzic1@skole.hr" userId="df63c021-0675-4d8c-a9d6-36d6c01b34a5" providerId="ADAL" clId="{F3D70B04-4D7D-4EBF-9239-705037C54749}" dt="2019-08-01T14:48:23.408" v="2297"/>
          <ac:spMkLst>
            <pc:docMk/>
            <pc:sldMk cId="2886345031" sldId="271"/>
            <ac:spMk id="3" creationId="{2DFFA837-277F-4372-A3B0-C75FABF9932D}"/>
          </ac:spMkLst>
        </pc:spChg>
        <pc:spChg chg="add del">
          <ac:chgData name="ivan.cuzic1@skole.hr" userId="df63c021-0675-4d8c-a9d6-36d6c01b34a5" providerId="ADAL" clId="{F3D70B04-4D7D-4EBF-9239-705037C54749}" dt="2019-08-01T14:52:09.315" v="2333" actId="26606"/>
          <ac:spMkLst>
            <pc:docMk/>
            <pc:sldMk cId="2886345031" sldId="271"/>
            <ac:spMk id="6" creationId="{37C89E4B-3C9F-44B9-8B86-D9E3D112D8EC}"/>
          </ac:spMkLst>
        </pc:spChg>
        <pc:spChg chg="add del">
          <ac:chgData name="ivan.cuzic1@skole.hr" userId="df63c021-0675-4d8c-a9d6-36d6c01b34a5" providerId="ADAL" clId="{F3D70B04-4D7D-4EBF-9239-705037C54749}" dt="2019-08-01T14:48:43.398" v="2301" actId="26606"/>
          <ac:spMkLst>
            <pc:docMk/>
            <pc:sldMk cId="2886345031" sldId="271"/>
            <ac:spMk id="9" creationId="{5CAFCE6D-C033-4DD4-AD97-A558F3426CE9}"/>
          </ac:spMkLst>
        </pc:spChg>
        <pc:spChg chg="add del">
          <ac:chgData name="ivan.cuzic1@skole.hr" userId="df63c021-0675-4d8c-a9d6-36d6c01b34a5" providerId="ADAL" clId="{F3D70B04-4D7D-4EBF-9239-705037C54749}" dt="2019-08-01T14:48:43.398" v="2301" actId="26606"/>
          <ac:spMkLst>
            <pc:docMk/>
            <pc:sldMk cId="2886345031" sldId="271"/>
            <ac:spMk id="12" creationId="{CF62D2A7-8207-488C-9F46-316BA81A16C8}"/>
          </ac:spMkLst>
        </pc:spChg>
        <pc:spChg chg="add del">
          <ac:chgData name="ivan.cuzic1@skole.hr" userId="df63c021-0675-4d8c-a9d6-36d6c01b34a5" providerId="ADAL" clId="{F3D70B04-4D7D-4EBF-9239-705037C54749}" dt="2019-08-01T14:48:46.699" v="2303" actId="26606"/>
          <ac:spMkLst>
            <pc:docMk/>
            <pc:sldMk cId="2886345031" sldId="271"/>
            <ac:spMk id="14" creationId="{43A4134E-1E64-4C82-94DE-63D721D727CF}"/>
          </ac:spMkLst>
        </pc:spChg>
        <pc:spChg chg="add del">
          <ac:chgData name="ivan.cuzic1@skole.hr" userId="df63c021-0675-4d8c-a9d6-36d6c01b34a5" providerId="ADAL" clId="{F3D70B04-4D7D-4EBF-9239-705037C54749}" dt="2019-08-01T14:48:46.699" v="2303" actId="26606"/>
          <ac:spMkLst>
            <pc:docMk/>
            <pc:sldMk cId="2886345031" sldId="271"/>
            <ac:spMk id="15" creationId="{4F74D28C-3268-4E35-8EE1-D92CB4A85A7D}"/>
          </ac:spMkLst>
        </pc:spChg>
        <pc:spChg chg="add del">
          <ac:chgData name="ivan.cuzic1@skole.hr" userId="df63c021-0675-4d8c-a9d6-36d6c01b34a5" providerId="ADAL" clId="{F3D70B04-4D7D-4EBF-9239-705037C54749}" dt="2019-08-01T14:48:54.352" v="2305" actId="26606"/>
          <ac:spMkLst>
            <pc:docMk/>
            <pc:sldMk cId="2886345031" sldId="271"/>
            <ac:spMk id="18" creationId="{ADA85552-8DF1-454F-9061-77EE2ACC6EC1}"/>
          </ac:spMkLst>
        </pc:spChg>
        <pc:spChg chg="add del">
          <ac:chgData name="ivan.cuzic1@skole.hr" userId="df63c021-0675-4d8c-a9d6-36d6c01b34a5" providerId="ADAL" clId="{F3D70B04-4D7D-4EBF-9239-705037C54749}" dt="2019-08-01T14:48:54.352" v="2305" actId="26606"/>
          <ac:spMkLst>
            <pc:docMk/>
            <pc:sldMk cId="2886345031" sldId="271"/>
            <ac:spMk id="19" creationId="{EF9B8DF2-C3F5-49A2-94D2-F7B65A0F1F15}"/>
          </ac:spMkLst>
        </pc:spChg>
        <pc:spChg chg="add">
          <ac:chgData name="ivan.cuzic1@skole.hr" userId="df63c021-0675-4d8c-a9d6-36d6c01b34a5" providerId="ADAL" clId="{F3D70B04-4D7D-4EBF-9239-705037C54749}" dt="2019-08-01T14:52:09.315" v="2333" actId="26606"/>
          <ac:spMkLst>
            <pc:docMk/>
            <pc:sldMk cId="2886345031" sldId="271"/>
            <ac:spMk id="21" creationId="{A4AC5506-6312-4701-8D3C-40187889A947}"/>
          </ac:spMkLst>
        </pc:spChg>
        <pc:spChg chg="add del">
          <ac:chgData name="ivan.cuzic1@skole.hr" userId="df63c021-0675-4d8c-a9d6-36d6c01b34a5" providerId="ADAL" clId="{F3D70B04-4D7D-4EBF-9239-705037C54749}" dt="2019-08-01T14:49:02.691" v="2307" actId="26606"/>
          <ac:spMkLst>
            <pc:docMk/>
            <pc:sldMk cId="2886345031" sldId="271"/>
            <ac:spMk id="23" creationId="{37C89E4B-3C9F-44B9-8B86-D9E3D112D8EC}"/>
          </ac:spMkLst>
        </pc:spChg>
        <pc:spChg chg="add del">
          <ac:chgData name="ivan.cuzic1@skole.hr" userId="df63c021-0675-4d8c-a9d6-36d6c01b34a5" providerId="ADAL" clId="{F3D70B04-4D7D-4EBF-9239-705037C54749}" dt="2019-08-01T14:49:18.443" v="2311" actId="26606"/>
          <ac:spMkLst>
            <pc:docMk/>
            <pc:sldMk cId="2886345031" sldId="271"/>
            <ac:spMk id="28" creationId="{37C89E4B-3C9F-44B9-8B86-D9E3D112D8EC}"/>
          </ac:spMkLst>
        </pc:spChg>
        <pc:spChg chg="add del mod ord">
          <ac:chgData name="ivan.cuzic1@skole.hr" userId="df63c021-0675-4d8c-a9d6-36d6c01b34a5" providerId="ADAL" clId="{F3D70B04-4D7D-4EBF-9239-705037C54749}" dt="2019-08-01T14:51:15.710" v="2327" actId="26606"/>
          <ac:spMkLst>
            <pc:docMk/>
            <pc:sldMk cId="2886345031" sldId="271"/>
            <ac:spMk id="34" creationId="{43A4134E-1E64-4C82-94DE-63D721D727CF}"/>
          </ac:spMkLst>
        </pc:spChg>
        <pc:spChg chg="add del">
          <ac:chgData name="ivan.cuzic1@skole.hr" userId="df63c021-0675-4d8c-a9d6-36d6c01b34a5" providerId="ADAL" clId="{F3D70B04-4D7D-4EBF-9239-705037C54749}" dt="2019-08-01T14:51:15.710" v="2327" actId="26606"/>
          <ac:spMkLst>
            <pc:docMk/>
            <pc:sldMk cId="2886345031" sldId="271"/>
            <ac:spMk id="35" creationId="{4F74D28C-3268-4E35-8EE1-D92CB4A85A7D}"/>
          </ac:spMkLst>
        </pc:spChg>
        <pc:spChg chg="add del">
          <ac:chgData name="ivan.cuzic1@skole.hr" userId="df63c021-0675-4d8c-a9d6-36d6c01b34a5" providerId="ADAL" clId="{F3D70B04-4D7D-4EBF-9239-705037C54749}" dt="2019-08-01T14:50:57.589" v="2318" actId="26606"/>
          <ac:spMkLst>
            <pc:docMk/>
            <pc:sldMk cId="2886345031" sldId="271"/>
            <ac:spMk id="41" creationId="{3CD9DF72-87A3-404E-A828-84CBF11A8303}"/>
          </ac:spMkLst>
        </pc:spChg>
        <pc:spChg chg="add del">
          <ac:chgData name="ivan.cuzic1@skole.hr" userId="df63c021-0675-4d8c-a9d6-36d6c01b34a5" providerId="ADAL" clId="{F3D70B04-4D7D-4EBF-9239-705037C54749}" dt="2019-08-01T14:51:01.665" v="2322" actId="26606"/>
          <ac:spMkLst>
            <pc:docMk/>
            <pc:sldMk cId="2886345031" sldId="271"/>
            <ac:spMk id="42" creationId="{823AC064-BC96-4F32-8AE1-B2FD38754823}"/>
          </ac:spMkLst>
        </pc:spChg>
        <pc:spChg chg="add del">
          <ac:chgData name="ivan.cuzic1@skole.hr" userId="df63c021-0675-4d8c-a9d6-36d6c01b34a5" providerId="ADAL" clId="{F3D70B04-4D7D-4EBF-9239-705037C54749}" dt="2019-08-01T14:51:06.063" v="2324" actId="26606"/>
          <ac:spMkLst>
            <pc:docMk/>
            <pc:sldMk cId="2886345031" sldId="271"/>
            <ac:spMk id="46" creationId="{6753252F-4873-4F63-801D-CC719279A7D5}"/>
          </ac:spMkLst>
        </pc:spChg>
        <pc:spChg chg="add del">
          <ac:chgData name="ivan.cuzic1@skole.hr" userId="df63c021-0675-4d8c-a9d6-36d6c01b34a5" providerId="ADAL" clId="{F3D70B04-4D7D-4EBF-9239-705037C54749}" dt="2019-08-01T14:51:06.063" v="2324" actId="26606"/>
          <ac:spMkLst>
            <pc:docMk/>
            <pc:sldMk cId="2886345031" sldId="271"/>
            <ac:spMk id="47" creationId="{047C8CCB-F95D-4249-92DD-651249D3535A}"/>
          </ac:spMkLst>
        </pc:spChg>
        <pc:spChg chg="add del">
          <ac:chgData name="ivan.cuzic1@skole.hr" userId="df63c021-0675-4d8c-a9d6-36d6c01b34a5" providerId="ADAL" clId="{F3D70B04-4D7D-4EBF-9239-705037C54749}" dt="2019-08-01T14:51:13.091" v="2326" actId="26606"/>
          <ac:spMkLst>
            <pc:docMk/>
            <pc:sldMk cId="2886345031" sldId="271"/>
            <ac:spMk id="50" creationId="{4038CB10-1F5C-4D54-9DF7-12586DE5B007}"/>
          </ac:spMkLst>
        </pc:spChg>
        <pc:spChg chg="add del">
          <ac:chgData name="ivan.cuzic1@skole.hr" userId="df63c021-0675-4d8c-a9d6-36d6c01b34a5" providerId="ADAL" clId="{F3D70B04-4D7D-4EBF-9239-705037C54749}" dt="2019-08-01T14:51:13.091" v="2326" actId="26606"/>
          <ac:spMkLst>
            <pc:docMk/>
            <pc:sldMk cId="2886345031" sldId="271"/>
            <ac:spMk id="52" creationId="{73ED6512-6858-4552-B699-9A97FE9A4EA2}"/>
          </ac:spMkLst>
        </pc:spChg>
        <pc:spChg chg="add del">
          <ac:chgData name="ivan.cuzic1@skole.hr" userId="df63c021-0675-4d8c-a9d6-36d6c01b34a5" providerId="ADAL" clId="{F3D70B04-4D7D-4EBF-9239-705037C54749}" dt="2019-08-01T14:51:13.091" v="2326" actId="26606"/>
          <ac:spMkLst>
            <pc:docMk/>
            <pc:sldMk cId="2886345031" sldId="271"/>
            <ac:spMk id="53" creationId="{43A4134E-1E64-4C82-94DE-63D721D727CF}"/>
          </ac:spMkLst>
        </pc:spChg>
        <pc:picChg chg="add del mod ord">
          <ac:chgData name="ivan.cuzic1@skole.hr" userId="df63c021-0675-4d8c-a9d6-36d6c01b34a5" providerId="ADAL" clId="{F3D70B04-4D7D-4EBF-9239-705037C54749}" dt="2019-08-01T14:52:09.315" v="2333" actId="26606"/>
          <ac:picMkLst>
            <pc:docMk/>
            <pc:sldMk cId="2886345031" sldId="271"/>
            <ac:picMk id="4" creationId="{67FAD81C-F0FC-433F-BFC8-336F921BBD37}"/>
          </ac:picMkLst>
        </pc:picChg>
        <pc:picChg chg="add del">
          <ac:chgData name="ivan.cuzic1@skole.hr" userId="df63c021-0675-4d8c-a9d6-36d6c01b34a5" providerId="ADAL" clId="{F3D70B04-4D7D-4EBF-9239-705037C54749}" dt="2019-08-01T14:48:43.398" v="2301" actId="26606"/>
          <ac:picMkLst>
            <pc:docMk/>
            <pc:sldMk cId="2886345031" sldId="271"/>
            <ac:picMk id="7" creationId="{67FAD81C-F0FC-433F-BFC8-336F921BBD37}"/>
          </ac:picMkLst>
        </pc:picChg>
        <pc:picChg chg="add del">
          <ac:chgData name="ivan.cuzic1@skole.hr" userId="df63c021-0675-4d8c-a9d6-36d6c01b34a5" providerId="ADAL" clId="{F3D70B04-4D7D-4EBF-9239-705037C54749}" dt="2019-08-01T14:48:46.699" v="2303" actId="26606"/>
          <ac:picMkLst>
            <pc:docMk/>
            <pc:sldMk cId="2886345031" sldId="271"/>
            <ac:picMk id="16" creationId="{67FAD81C-F0FC-433F-BFC8-336F921BBD37}"/>
          </ac:picMkLst>
        </pc:picChg>
        <pc:picChg chg="add del">
          <ac:chgData name="ivan.cuzic1@skole.hr" userId="df63c021-0675-4d8c-a9d6-36d6c01b34a5" providerId="ADAL" clId="{F3D70B04-4D7D-4EBF-9239-705037C54749}" dt="2019-08-01T14:48:54.352" v="2305" actId="26606"/>
          <ac:picMkLst>
            <pc:docMk/>
            <pc:sldMk cId="2886345031" sldId="271"/>
            <ac:picMk id="20" creationId="{67FAD81C-F0FC-433F-BFC8-336F921BBD37}"/>
          </ac:picMkLst>
        </pc:picChg>
        <pc:picChg chg="add del">
          <ac:chgData name="ivan.cuzic1@skole.hr" userId="df63c021-0675-4d8c-a9d6-36d6c01b34a5" providerId="ADAL" clId="{F3D70B04-4D7D-4EBF-9239-705037C54749}" dt="2019-08-01T14:49:02.691" v="2307" actId="26606"/>
          <ac:picMkLst>
            <pc:docMk/>
            <pc:sldMk cId="2886345031" sldId="271"/>
            <ac:picMk id="22" creationId="{67FAD81C-F0FC-433F-BFC8-336F921BBD37}"/>
          </ac:picMkLst>
        </pc:picChg>
        <pc:picChg chg="add del">
          <ac:chgData name="ivan.cuzic1@skole.hr" userId="df63c021-0675-4d8c-a9d6-36d6c01b34a5" providerId="ADAL" clId="{F3D70B04-4D7D-4EBF-9239-705037C54749}" dt="2019-08-01T14:49:17.260" v="2309" actId="26606"/>
          <ac:picMkLst>
            <pc:docMk/>
            <pc:sldMk cId="2886345031" sldId="271"/>
            <ac:picMk id="25" creationId="{67FAD81C-F0FC-433F-BFC8-336F921BBD37}"/>
          </ac:picMkLst>
        </pc:picChg>
        <pc:picChg chg="add del">
          <ac:chgData name="ivan.cuzic1@skole.hr" userId="df63c021-0675-4d8c-a9d6-36d6c01b34a5" providerId="ADAL" clId="{F3D70B04-4D7D-4EBF-9239-705037C54749}" dt="2019-08-01T14:49:18.443" v="2311" actId="26606"/>
          <ac:picMkLst>
            <pc:docMk/>
            <pc:sldMk cId="2886345031" sldId="271"/>
            <ac:picMk id="27" creationId="{67FAD81C-F0FC-433F-BFC8-336F921BBD37}"/>
          </ac:picMkLst>
        </pc:picChg>
        <pc:picChg chg="add del">
          <ac:chgData name="ivan.cuzic1@skole.hr" userId="df63c021-0675-4d8c-a9d6-36d6c01b34a5" providerId="ADAL" clId="{F3D70B04-4D7D-4EBF-9239-705037C54749}" dt="2019-08-01T14:49:20.783" v="2313" actId="26606"/>
          <ac:picMkLst>
            <pc:docMk/>
            <pc:sldMk cId="2886345031" sldId="271"/>
            <ac:picMk id="32" creationId="{67FAD81C-F0FC-433F-BFC8-336F921BBD37}"/>
          </ac:picMkLst>
        </pc:picChg>
        <pc:picChg chg="add del mod ord">
          <ac:chgData name="ivan.cuzic1@skole.hr" userId="df63c021-0675-4d8c-a9d6-36d6c01b34a5" providerId="ADAL" clId="{F3D70B04-4D7D-4EBF-9239-705037C54749}" dt="2019-08-01T14:51:15.710" v="2327" actId="26606"/>
          <ac:picMkLst>
            <pc:docMk/>
            <pc:sldMk cId="2886345031" sldId="271"/>
            <ac:picMk id="36" creationId="{67FAD81C-F0FC-433F-BFC8-336F921BBD37}"/>
          </ac:picMkLst>
        </pc:picChg>
        <pc:picChg chg="add del">
          <ac:chgData name="ivan.cuzic1@skole.hr" userId="df63c021-0675-4d8c-a9d6-36d6c01b34a5" providerId="ADAL" clId="{F3D70B04-4D7D-4EBF-9239-705037C54749}" dt="2019-08-01T14:51:01.665" v="2322" actId="26606"/>
          <ac:picMkLst>
            <pc:docMk/>
            <pc:sldMk cId="2886345031" sldId="271"/>
            <ac:picMk id="39" creationId="{67FAD81C-F0FC-433F-BFC8-336F921BBD37}"/>
          </ac:picMkLst>
        </pc:picChg>
        <pc:picChg chg="add del">
          <ac:chgData name="ivan.cuzic1@skole.hr" userId="df63c021-0675-4d8c-a9d6-36d6c01b34a5" providerId="ADAL" clId="{F3D70B04-4D7D-4EBF-9239-705037C54749}" dt="2019-08-01T14:51:06.063" v="2324" actId="26606"/>
          <ac:picMkLst>
            <pc:docMk/>
            <pc:sldMk cId="2886345031" sldId="271"/>
            <ac:picMk id="48" creationId="{67FAD81C-F0FC-433F-BFC8-336F921BBD37}"/>
          </ac:picMkLst>
        </pc:picChg>
        <pc:picChg chg="add del">
          <ac:chgData name="ivan.cuzic1@skole.hr" userId="df63c021-0675-4d8c-a9d6-36d6c01b34a5" providerId="ADAL" clId="{F3D70B04-4D7D-4EBF-9239-705037C54749}" dt="2019-08-01T14:51:13.091" v="2326" actId="26606"/>
          <ac:picMkLst>
            <pc:docMk/>
            <pc:sldMk cId="2886345031" sldId="271"/>
            <ac:picMk id="51" creationId="{67FAD81C-F0FC-433F-BFC8-336F921BBD37}"/>
          </ac:picMkLst>
        </pc:picChg>
        <pc:cxnChg chg="add del">
          <ac:chgData name="ivan.cuzic1@skole.hr" userId="df63c021-0675-4d8c-a9d6-36d6c01b34a5" providerId="ADAL" clId="{F3D70B04-4D7D-4EBF-9239-705037C54749}" dt="2019-08-01T14:52:09.315" v="2333" actId="26606"/>
          <ac:cxnSpMkLst>
            <pc:docMk/>
            <pc:sldMk cId="2886345031" sldId="271"/>
            <ac:cxnSpMk id="8" creationId="{AA2EAA10-076F-46BD-8F0F-B9A2FB77A85C}"/>
          </ac:cxnSpMkLst>
        </pc:cxnChg>
        <pc:cxnChg chg="add del">
          <ac:chgData name="ivan.cuzic1@skole.hr" userId="df63c021-0675-4d8c-a9d6-36d6c01b34a5" providerId="ADAL" clId="{F3D70B04-4D7D-4EBF-9239-705037C54749}" dt="2019-08-01T14:52:09.315" v="2333" actId="26606"/>
          <ac:cxnSpMkLst>
            <pc:docMk/>
            <pc:sldMk cId="2886345031" sldId="271"/>
            <ac:cxnSpMk id="10" creationId="{D891E407-403B-4764-86C9-33A56D3BCAA3}"/>
          </ac:cxnSpMkLst>
        </pc:cxnChg>
        <pc:cxnChg chg="add del">
          <ac:chgData name="ivan.cuzic1@skole.hr" userId="df63c021-0675-4d8c-a9d6-36d6c01b34a5" providerId="ADAL" clId="{F3D70B04-4D7D-4EBF-9239-705037C54749}" dt="2019-08-01T14:49:02.691" v="2307" actId="26606"/>
          <ac:cxnSpMkLst>
            <pc:docMk/>
            <pc:sldMk cId="2886345031" sldId="271"/>
            <ac:cxnSpMk id="11" creationId="{AA2EAA10-076F-46BD-8F0F-B9A2FB77A85C}"/>
          </ac:cxnSpMkLst>
        </pc:cxnChg>
        <pc:cxnChg chg="add del">
          <ac:chgData name="ivan.cuzic1@skole.hr" userId="df63c021-0675-4d8c-a9d6-36d6c01b34a5" providerId="ADAL" clId="{F3D70B04-4D7D-4EBF-9239-705037C54749}" dt="2019-08-01T14:49:02.691" v="2307" actId="26606"/>
          <ac:cxnSpMkLst>
            <pc:docMk/>
            <pc:sldMk cId="2886345031" sldId="271"/>
            <ac:cxnSpMk id="13" creationId="{D891E407-403B-4764-86C9-33A56D3BCAA3}"/>
          </ac:cxnSpMkLst>
        </pc:cxnChg>
        <pc:cxnChg chg="add del">
          <ac:chgData name="ivan.cuzic1@skole.hr" userId="df63c021-0675-4d8c-a9d6-36d6c01b34a5" providerId="ADAL" clId="{F3D70B04-4D7D-4EBF-9239-705037C54749}" dt="2019-08-01T14:52:09.315" v="2333" actId="26606"/>
          <ac:cxnSpMkLst>
            <pc:docMk/>
            <pc:sldMk cId="2886345031" sldId="271"/>
            <ac:cxnSpMk id="17" creationId="{E126E481-B945-4179-BD79-05E96E9B29E1}"/>
          </ac:cxnSpMkLst>
        </pc:cxnChg>
        <pc:cxnChg chg="add del">
          <ac:chgData name="ivan.cuzic1@skole.hr" userId="df63c021-0675-4d8c-a9d6-36d6c01b34a5" providerId="ADAL" clId="{F3D70B04-4D7D-4EBF-9239-705037C54749}" dt="2019-08-01T14:49:18.443" v="2311" actId="26606"/>
          <ac:cxnSpMkLst>
            <pc:docMk/>
            <pc:sldMk cId="2886345031" sldId="271"/>
            <ac:cxnSpMk id="29" creationId="{AA2EAA10-076F-46BD-8F0F-B9A2FB77A85C}"/>
          </ac:cxnSpMkLst>
        </pc:cxnChg>
        <pc:cxnChg chg="add del">
          <ac:chgData name="ivan.cuzic1@skole.hr" userId="df63c021-0675-4d8c-a9d6-36d6c01b34a5" providerId="ADAL" clId="{F3D70B04-4D7D-4EBF-9239-705037C54749}" dt="2019-08-01T14:49:18.443" v="2311" actId="26606"/>
          <ac:cxnSpMkLst>
            <pc:docMk/>
            <pc:sldMk cId="2886345031" sldId="271"/>
            <ac:cxnSpMk id="30" creationId="{D891E407-403B-4764-86C9-33A56D3BCAA3}"/>
          </ac:cxnSpMkLst>
        </pc:cxnChg>
        <pc:cxnChg chg="add del">
          <ac:chgData name="ivan.cuzic1@skole.hr" userId="df63c021-0675-4d8c-a9d6-36d6c01b34a5" providerId="ADAL" clId="{F3D70B04-4D7D-4EBF-9239-705037C54749}" dt="2019-08-01T14:50:57.589" v="2318" actId="26606"/>
          <ac:cxnSpMkLst>
            <pc:docMk/>
            <pc:sldMk cId="2886345031" sldId="271"/>
            <ac:cxnSpMk id="43" creationId="{20E3A342-4D61-4E3F-AF90-1AB42AEB96CC}"/>
          </ac:cxnSpMkLst>
        </pc:cxnChg>
        <pc:cxnChg chg="add del">
          <ac:chgData name="ivan.cuzic1@skole.hr" userId="df63c021-0675-4d8c-a9d6-36d6c01b34a5" providerId="ADAL" clId="{F3D70B04-4D7D-4EBF-9239-705037C54749}" dt="2019-08-01T14:51:01.665" v="2322" actId="26606"/>
          <ac:cxnSpMkLst>
            <pc:docMk/>
            <pc:sldMk cId="2886345031" sldId="271"/>
            <ac:cxnSpMk id="44" creationId="{7E7C77BC-7138-40B1-A15B-20F57A494629}"/>
          </ac:cxnSpMkLst>
        </pc:cxnChg>
      </pc:sldChg>
      <pc:sldChg chg="addSp delSp modSp add mod setBg modNotesTx">
        <pc:chgData name="ivan.cuzic1@skole.hr" userId="df63c021-0675-4d8c-a9d6-36d6c01b34a5" providerId="ADAL" clId="{F3D70B04-4D7D-4EBF-9239-705037C54749}" dt="2019-08-01T14:59:06.342" v="2544" actId="20577"/>
        <pc:sldMkLst>
          <pc:docMk/>
          <pc:sldMk cId="872760500" sldId="272"/>
        </pc:sldMkLst>
        <pc:spChg chg="mod ord">
          <ac:chgData name="ivan.cuzic1@skole.hr" userId="df63c021-0675-4d8c-a9d6-36d6c01b34a5" providerId="ADAL" clId="{F3D70B04-4D7D-4EBF-9239-705037C54749}" dt="2019-08-01T14:57:50.227" v="2472" actId="26606"/>
          <ac:spMkLst>
            <pc:docMk/>
            <pc:sldMk cId="872760500" sldId="272"/>
            <ac:spMk id="2" creationId="{2E461CD5-B615-47C5-801E-758B4435B2AD}"/>
          </ac:spMkLst>
        </pc:spChg>
        <pc:spChg chg="del">
          <ac:chgData name="ivan.cuzic1@skole.hr" userId="df63c021-0675-4d8c-a9d6-36d6c01b34a5" providerId="ADAL" clId="{F3D70B04-4D7D-4EBF-9239-705037C54749}" dt="2019-08-01T14:52:53.981" v="2344"/>
          <ac:spMkLst>
            <pc:docMk/>
            <pc:sldMk cId="872760500" sldId="272"/>
            <ac:spMk id="3" creationId="{630ED049-7A86-494E-8F1C-EB790D989E9A}"/>
          </ac:spMkLst>
        </pc:spChg>
        <pc:spChg chg="add del">
          <ac:chgData name="ivan.cuzic1@skole.hr" userId="df63c021-0675-4d8c-a9d6-36d6c01b34a5" providerId="ADAL" clId="{F3D70B04-4D7D-4EBF-9239-705037C54749}" dt="2019-08-01T14:53:23.074" v="2346" actId="26606"/>
          <ac:spMkLst>
            <pc:docMk/>
            <pc:sldMk cId="872760500" sldId="272"/>
            <ac:spMk id="9" creationId="{A4AC5506-6312-4701-8D3C-40187889A947}"/>
          </ac:spMkLst>
        </pc:spChg>
        <pc:spChg chg="add del">
          <ac:chgData name="ivan.cuzic1@skole.hr" userId="df63c021-0675-4d8c-a9d6-36d6c01b34a5" providerId="ADAL" clId="{F3D70B04-4D7D-4EBF-9239-705037C54749}" dt="2019-08-01T14:53:29.237" v="2348" actId="26606"/>
          <ac:spMkLst>
            <pc:docMk/>
            <pc:sldMk cId="872760500" sldId="272"/>
            <ac:spMk id="12" creationId="{37C89E4B-3C9F-44B9-8B86-D9E3D112D8EC}"/>
          </ac:spMkLst>
        </pc:spChg>
        <pc:spChg chg="add mod ord">
          <ac:chgData name="ivan.cuzic1@skole.hr" userId="df63c021-0675-4d8c-a9d6-36d6c01b34a5" providerId="ADAL" clId="{F3D70B04-4D7D-4EBF-9239-705037C54749}" dt="2019-08-01T14:57:50.227" v="2472" actId="26606"/>
          <ac:spMkLst>
            <pc:docMk/>
            <pc:sldMk cId="872760500" sldId="272"/>
            <ac:spMk id="15" creationId="{AB780B8B-2F23-4440-8F2E-8B3A2DF8397F}"/>
          </ac:spMkLst>
        </pc:spChg>
        <pc:spChg chg="add del">
          <ac:chgData name="ivan.cuzic1@skole.hr" userId="df63c021-0675-4d8c-a9d6-36d6c01b34a5" providerId="ADAL" clId="{F3D70B04-4D7D-4EBF-9239-705037C54749}" dt="2019-08-01T14:56:00.325" v="2448" actId="26606"/>
          <ac:spMkLst>
            <pc:docMk/>
            <pc:sldMk cId="872760500" sldId="272"/>
            <ac:spMk id="20" creationId="{3CD9DF72-87A3-404E-A828-84CBF11A8303}"/>
          </ac:spMkLst>
        </pc:spChg>
        <pc:spChg chg="add del">
          <ac:chgData name="ivan.cuzic1@skole.hr" userId="df63c021-0675-4d8c-a9d6-36d6c01b34a5" providerId="ADAL" clId="{F3D70B04-4D7D-4EBF-9239-705037C54749}" dt="2019-08-01T14:56:10.154" v="2450" actId="26606"/>
          <ac:spMkLst>
            <pc:docMk/>
            <pc:sldMk cId="872760500" sldId="272"/>
            <ac:spMk id="24" creationId="{4038CB10-1F5C-4D54-9DF7-12586DE5B007}"/>
          </ac:spMkLst>
        </pc:spChg>
        <pc:spChg chg="add del">
          <ac:chgData name="ivan.cuzic1@skole.hr" userId="df63c021-0675-4d8c-a9d6-36d6c01b34a5" providerId="ADAL" clId="{F3D70B04-4D7D-4EBF-9239-705037C54749}" dt="2019-08-01T14:56:10.154" v="2450" actId="26606"/>
          <ac:spMkLst>
            <pc:docMk/>
            <pc:sldMk cId="872760500" sldId="272"/>
            <ac:spMk id="25" creationId="{73ED6512-6858-4552-B699-9A97FE9A4EA2}"/>
          </ac:spMkLst>
        </pc:spChg>
        <pc:picChg chg="add del mod">
          <ac:chgData name="ivan.cuzic1@skole.hr" userId="df63c021-0675-4d8c-a9d6-36d6c01b34a5" providerId="ADAL" clId="{F3D70B04-4D7D-4EBF-9239-705037C54749}" dt="2019-08-01T14:53:29.283" v="2349" actId="26606"/>
          <ac:picMkLst>
            <pc:docMk/>
            <pc:sldMk cId="872760500" sldId="272"/>
            <ac:picMk id="4" creationId="{E58A07DC-40CB-4938-89BF-DD89BEDCD767}"/>
          </ac:picMkLst>
        </pc:picChg>
        <pc:picChg chg="add mod ord">
          <ac:chgData name="ivan.cuzic1@skole.hr" userId="df63c021-0675-4d8c-a9d6-36d6c01b34a5" providerId="ADAL" clId="{F3D70B04-4D7D-4EBF-9239-705037C54749}" dt="2019-08-01T14:57:50.227" v="2472" actId="26606"/>
          <ac:picMkLst>
            <pc:docMk/>
            <pc:sldMk cId="872760500" sldId="272"/>
            <ac:picMk id="7" creationId="{E58A07DC-40CB-4938-89BF-DD89BEDCD767}"/>
          </ac:picMkLst>
        </pc:picChg>
        <pc:cxnChg chg="add del">
          <ac:chgData name="ivan.cuzic1@skole.hr" userId="df63c021-0675-4d8c-a9d6-36d6c01b34a5" providerId="ADAL" clId="{F3D70B04-4D7D-4EBF-9239-705037C54749}" dt="2019-08-01T14:53:29.237" v="2348" actId="26606"/>
          <ac:cxnSpMkLst>
            <pc:docMk/>
            <pc:sldMk cId="872760500" sldId="272"/>
            <ac:cxnSpMk id="11" creationId="{AA2EAA10-076F-46BD-8F0F-B9A2FB77A85C}"/>
          </ac:cxnSpMkLst>
        </pc:cxnChg>
        <pc:cxnChg chg="add del">
          <ac:chgData name="ivan.cuzic1@skole.hr" userId="df63c021-0675-4d8c-a9d6-36d6c01b34a5" providerId="ADAL" clId="{F3D70B04-4D7D-4EBF-9239-705037C54749}" dt="2019-08-01T14:53:29.237" v="2348" actId="26606"/>
          <ac:cxnSpMkLst>
            <pc:docMk/>
            <pc:sldMk cId="872760500" sldId="272"/>
            <ac:cxnSpMk id="13" creationId="{D891E407-403B-4764-86C9-33A56D3BCAA3}"/>
          </ac:cxnSpMkLst>
        </pc:cxnChg>
        <pc:cxnChg chg="add del">
          <ac:chgData name="ivan.cuzic1@skole.hr" userId="df63c021-0675-4d8c-a9d6-36d6c01b34a5" providerId="ADAL" clId="{F3D70B04-4D7D-4EBF-9239-705037C54749}" dt="2019-08-01T14:56:00.325" v="2448" actId="26606"/>
          <ac:cxnSpMkLst>
            <pc:docMk/>
            <pc:sldMk cId="872760500" sldId="272"/>
            <ac:cxnSpMk id="22" creationId="{20E3A342-4D61-4E3F-AF90-1AB42AEB96CC}"/>
          </ac:cxnSpMkLst>
        </pc:cxnChg>
      </pc:sldChg>
      <pc:sldChg chg="addSp delSp modSp add mod setBg setClrOvrMap modNotesTx">
        <pc:chgData name="ivan.cuzic1@skole.hr" userId="df63c021-0675-4d8c-a9d6-36d6c01b34a5" providerId="ADAL" clId="{F3D70B04-4D7D-4EBF-9239-705037C54749}" dt="2019-08-01T15:02:55.288" v="2661" actId="20577"/>
        <pc:sldMkLst>
          <pc:docMk/>
          <pc:sldMk cId="3265409233" sldId="273"/>
        </pc:sldMkLst>
        <pc:spChg chg="mod">
          <ac:chgData name="ivan.cuzic1@skole.hr" userId="df63c021-0675-4d8c-a9d6-36d6c01b34a5" providerId="ADAL" clId="{F3D70B04-4D7D-4EBF-9239-705037C54749}" dt="2019-08-01T15:00:47.821" v="2563" actId="26606"/>
          <ac:spMkLst>
            <pc:docMk/>
            <pc:sldMk cId="3265409233" sldId="273"/>
            <ac:spMk id="2" creationId="{5C697747-F737-4C0A-86EB-D3F6D5F747E5}"/>
          </ac:spMkLst>
        </pc:spChg>
        <pc:spChg chg="del">
          <ac:chgData name="ivan.cuzic1@skole.hr" userId="df63c021-0675-4d8c-a9d6-36d6c01b34a5" providerId="ADAL" clId="{F3D70B04-4D7D-4EBF-9239-705037C54749}" dt="2019-08-01T15:00:31.267" v="2562"/>
          <ac:spMkLst>
            <pc:docMk/>
            <pc:sldMk cId="3265409233" sldId="273"/>
            <ac:spMk id="3" creationId="{2CCBAF63-4DA2-4847-B766-99BB8DEB61AE}"/>
          </ac:spMkLst>
        </pc:spChg>
        <pc:picChg chg="add mod">
          <ac:chgData name="ivan.cuzic1@skole.hr" userId="df63c021-0675-4d8c-a9d6-36d6c01b34a5" providerId="ADAL" clId="{F3D70B04-4D7D-4EBF-9239-705037C54749}" dt="2019-08-01T15:00:47.821" v="2563" actId="26606"/>
          <ac:picMkLst>
            <pc:docMk/>
            <pc:sldMk cId="3265409233" sldId="273"/>
            <ac:picMk id="5" creationId="{40B637D6-7C24-406B-A2BF-8D65716DB84E}"/>
          </ac:picMkLst>
        </pc:picChg>
        <pc:cxnChg chg="add">
          <ac:chgData name="ivan.cuzic1@skole.hr" userId="df63c021-0675-4d8c-a9d6-36d6c01b34a5" providerId="ADAL" clId="{F3D70B04-4D7D-4EBF-9239-705037C54749}" dt="2019-08-01T15:00:47.821" v="2563" actId="26606"/>
          <ac:cxnSpMkLst>
            <pc:docMk/>
            <pc:sldMk cId="3265409233" sldId="273"/>
            <ac:cxnSpMk id="10" creationId="{E126E481-B945-4179-BD79-05E96E9B29E1}"/>
          </ac:cxnSpMkLst>
        </pc:cxnChg>
      </pc:sldChg>
      <pc:sldChg chg="modSp add">
        <pc:chgData name="ivan.cuzic1@skole.hr" userId="df63c021-0675-4d8c-a9d6-36d6c01b34a5" providerId="ADAL" clId="{F3D70B04-4D7D-4EBF-9239-705037C54749}" dt="2019-08-01T15:07:46.941" v="2887" actId="20577"/>
        <pc:sldMkLst>
          <pc:docMk/>
          <pc:sldMk cId="3394433877" sldId="274"/>
        </pc:sldMkLst>
        <pc:spChg chg="mod">
          <ac:chgData name="ivan.cuzic1@skole.hr" userId="df63c021-0675-4d8c-a9d6-36d6c01b34a5" providerId="ADAL" clId="{F3D70B04-4D7D-4EBF-9239-705037C54749}" dt="2019-08-01T15:05:16.461" v="2757" actId="20577"/>
          <ac:spMkLst>
            <pc:docMk/>
            <pc:sldMk cId="3394433877" sldId="274"/>
            <ac:spMk id="2" creationId="{39A29352-440A-4267-A662-7321C13BC212}"/>
          </ac:spMkLst>
        </pc:spChg>
        <pc:spChg chg="mod">
          <ac:chgData name="ivan.cuzic1@skole.hr" userId="df63c021-0675-4d8c-a9d6-36d6c01b34a5" providerId="ADAL" clId="{F3D70B04-4D7D-4EBF-9239-705037C54749}" dt="2019-08-01T15:07:46.941" v="2887" actId="20577"/>
          <ac:spMkLst>
            <pc:docMk/>
            <pc:sldMk cId="3394433877" sldId="274"/>
            <ac:spMk id="3" creationId="{0B172DF0-A576-4289-994F-C2D252698370}"/>
          </ac:spMkLst>
        </pc:spChg>
      </pc:sldChg>
      <pc:sldChg chg="addSp delSp modSp add mod setBg setClrOvrMap modNotesTx">
        <pc:chgData name="ivan.cuzic1@skole.hr" userId="df63c021-0675-4d8c-a9d6-36d6c01b34a5" providerId="ADAL" clId="{F3D70B04-4D7D-4EBF-9239-705037C54749}" dt="2019-08-01T15:12:18.657" v="3018" actId="27614"/>
        <pc:sldMkLst>
          <pc:docMk/>
          <pc:sldMk cId="243763362" sldId="275"/>
        </pc:sldMkLst>
        <pc:spChg chg="mod">
          <ac:chgData name="ivan.cuzic1@skole.hr" userId="df63c021-0675-4d8c-a9d6-36d6c01b34a5" providerId="ADAL" clId="{F3D70B04-4D7D-4EBF-9239-705037C54749}" dt="2019-08-01T15:11:41.153" v="2960" actId="26606"/>
          <ac:spMkLst>
            <pc:docMk/>
            <pc:sldMk cId="243763362" sldId="275"/>
            <ac:spMk id="2" creationId="{9E2A54E9-5A43-456F-9B31-ECABC4AF85D4}"/>
          </ac:spMkLst>
        </pc:spChg>
        <pc:spChg chg="del">
          <ac:chgData name="ivan.cuzic1@skole.hr" userId="df63c021-0675-4d8c-a9d6-36d6c01b34a5" providerId="ADAL" clId="{F3D70B04-4D7D-4EBF-9239-705037C54749}" dt="2019-08-01T15:10:00.115" v="2905"/>
          <ac:spMkLst>
            <pc:docMk/>
            <pc:sldMk cId="243763362" sldId="275"/>
            <ac:spMk id="3" creationId="{468A364F-AA24-44AC-966B-B45E66A3E7A2}"/>
          </ac:spMkLst>
        </pc:spChg>
        <pc:spChg chg="add mod">
          <ac:chgData name="ivan.cuzic1@skole.hr" userId="df63c021-0675-4d8c-a9d6-36d6c01b34a5" providerId="ADAL" clId="{F3D70B04-4D7D-4EBF-9239-705037C54749}" dt="2019-08-01T15:11:41.153" v="2960" actId="26606"/>
          <ac:spMkLst>
            <pc:docMk/>
            <pc:sldMk cId="243763362" sldId="275"/>
            <ac:spMk id="10" creationId="{EB816BD4-27B5-46F8-9042-54B785BD3D96}"/>
          </ac:spMkLst>
        </pc:spChg>
        <pc:spChg chg="add del">
          <ac:chgData name="ivan.cuzic1@skole.hr" userId="df63c021-0675-4d8c-a9d6-36d6c01b34a5" providerId="ADAL" clId="{F3D70B04-4D7D-4EBF-9239-705037C54749}" dt="2019-08-01T15:11:41.153" v="2960" actId="26606"/>
          <ac:spMkLst>
            <pc:docMk/>
            <pc:sldMk cId="243763362" sldId="275"/>
            <ac:spMk id="13" creationId="{EF9B8DF2-C3F5-49A2-94D2-F7B65A0F1F15}"/>
          </ac:spMkLst>
        </pc:spChg>
        <pc:spChg chg="add">
          <ac:chgData name="ivan.cuzic1@skole.hr" userId="df63c021-0675-4d8c-a9d6-36d6c01b34a5" providerId="ADAL" clId="{F3D70B04-4D7D-4EBF-9239-705037C54749}" dt="2019-08-01T15:11:41.153" v="2960" actId="26606"/>
          <ac:spMkLst>
            <pc:docMk/>
            <pc:sldMk cId="243763362" sldId="275"/>
            <ac:spMk id="18" creationId="{1DB7C82F-AB7E-4F0C-B829-FA1B9C415180}"/>
          </ac:spMkLst>
        </pc:spChg>
        <pc:picChg chg="add del mod">
          <ac:chgData name="ivan.cuzic1@skole.hr" userId="df63c021-0675-4d8c-a9d6-36d6c01b34a5" providerId="ADAL" clId="{F3D70B04-4D7D-4EBF-9239-705037C54749}" dt="2019-08-01T15:10:19.705" v="2908" actId="26606"/>
          <ac:picMkLst>
            <pc:docMk/>
            <pc:sldMk cId="243763362" sldId="275"/>
            <ac:picMk id="5" creationId="{89F4772F-8FB0-4D50-BD5E-B758DB51F01B}"/>
          </ac:picMkLst>
        </pc:picChg>
        <pc:picChg chg="add mod">
          <ac:chgData name="ivan.cuzic1@skole.hr" userId="df63c021-0675-4d8c-a9d6-36d6c01b34a5" providerId="ADAL" clId="{F3D70B04-4D7D-4EBF-9239-705037C54749}" dt="2019-08-01T15:12:18.657" v="3018" actId="27614"/>
          <ac:picMkLst>
            <pc:docMk/>
            <pc:sldMk cId="243763362" sldId="275"/>
            <ac:picMk id="8" creationId="{89F4772F-8FB0-4D50-BD5E-B758DB51F01B}"/>
          </ac:picMkLst>
        </pc:picChg>
      </pc:sldChg>
      <pc:sldChg chg="addSp delSp modSp add mod setBg">
        <pc:chgData name="ivan.cuzic1@skole.hr" userId="df63c021-0675-4d8c-a9d6-36d6c01b34a5" providerId="ADAL" clId="{F3D70B04-4D7D-4EBF-9239-705037C54749}" dt="2019-08-01T15:23:35.422" v="3353" actId="1076"/>
        <pc:sldMkLst>
          <pc:docMk/>
          <pc:sldMk cId="1866126375" sldId="276"/>
        </pc:sldMkLst>
        <pc:spChg chg="mod">
          <ac:chgData name="ivan.cuzic1@skole.hr" userId="df63c021-0675-4d8c-a9d6-36d6c01b34a5" providerId="ADAL" clId="{F3D70B04-4D7D-4EBF-9239-705037C54749}" dt="2019-08-01T15:21:24.542" v="3285" actId="20577"/>
          <ac:spMkLst>
            <pc:docMk/>
            <pc:sldMk cId="1866126375" sldId="276"/>
            <ac:spMk id="2" creationId="{892D1C2A-C94F-4EB9-82BE-9BB946E39B6E}"/>
          </ac:spMkLst>
        </pc:spChg>
        <pc:spChg chg="del mod">
          <ac:chgData name="ivan.cuzic1@skole.hr" userId="df63c021-0675-4d8c-a9d6-36d6c01b34a5" providerId="ADAL" clId="{F3D70B04-4D7D-4EBF-9239-705037C54749}" dt="2019-08-01T15:15:01.547" v="3143" actId="26606"/>
          <ac:spMkLst>
            <pc:docMk/>
            <pc:sldMk cId="1866126375" sldId="276"/>
            <ac:spMk id="3" creationId="{358B52CC-41F4-4ED6-8C6D-1F25BE5E8186}"/>
          </ac:spMkLst>
        </pc:spChg>
        <pc:spChg chg="add">
          <ac:chgData name="ivan.cuzic1@skole.hr" userId="df63c021-0675-4d8c-a9d6-36d6c01b34a5" providerId="ADAL" clId="{F3D70B04-4D7D-4EBF-9239-705037C54749}" dt="2019-08-01T15:15:01.547" v="3143" actId="26606"/>
          <ac:spMkLst>
            <pc:docMk/>
            <pc:sldMk cId="1866126375" sldId="276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F3D70B04-4D7D-4EBF-9239-705037C54749}" dt="2019-08-01T15:15:01.547" v="3143" actId="26606"/>
          <ac:grpSpMkLst>
            <pc:docMk/>
            <pc:sldMk cId="1866126375" sldId="276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F3D70B04-4D7D-4EBF-9239-705037C54749}" dt="2019-08-01T15:23:35.422" v="3353" actId="1076"/>
          <ac:graphicFrameMkLst>
            <pc:docMk/>
            <pc:sldMk cId="1866126375" sldId="276"/>
            <ac:graphicFrameMk id="5" creationId="{A857CC90-47F2-4864-955A-FFA7C6EFAF97}"/>
          </ac:graphicFrameMkLst>
        </pc:graphicFrameChg>
      </pc:sldChg>
      <pc:sldChg chg="addSp delSp modSp add mod setBg setClrOvrMap">
        <pc:chgData name="ivan.cuzic1@skole.hr" userId="df63c021-0675-4d8c-a9d6-36d6c01b34a5" providerId="ADAL" clId="{F3D70B04-4D7D-4EBF-9239-705037C54749}" dt="2019-08-01T15:20:50.205" v="3273" actId="26606"/>
        <pc:sldMkLst>
          <pc:docMk/>
          <pc:sldMk cId="3596751939" sldId="277"/>
        </pc:sldMkLst>
        <pc:spChg chg="mod">
          <ac:chgData name="ivan.cuzic1@skole.hr" userId="df63c021-0675-4d8c-a9d6-36d6c01b34a5" providerId="ADAL" clId="{F3D70B04-4D7D-4EBF-9239-705037C54749}" dt="2019-08-01T15:20:50.205" v="3273" actId="26606"/>
          <ac:spMkLst>
            <pc:docMk/>
            <pc:sldMk cId="3596751939" sldId="277"/>
            <ac:spMk id="2" creationId="{7987B162-56E8-42DB-A49B-C0FF15070626}"/>
          </ac:spMkLst>
        </pc:spChg>
        <pc:spChg chg="del mod">
          <ac:chgData name="ivan.cuzic1@skole.hr" userId="df63c021-0675-4d8c-a9d6-36d6c01b34a5" providerId="ADAL" clId="{F3D70B04-4D7D-4EBF-9239-705037C54749}" dt="2019-08-01T15:19:24.292" v="3197" actId="26606"/>
          <ac:spMkLst>
            <pc:docMk/>
            <pc:sldMk cId="3596751939" sldId="277"/>
            <ac:spMk id="3" creationId="{A05CED7D-2A0D-40C8-B2B2-7BA214510679}"/>
          </ac:spMkLst>
        </pc:spChg>
        <pc:spChg chg="add del">
          <ac:chgData name="ivan.cuzic1@skole.hr" userId="df63c021-0675-4d8c-a9d6-36d6c01b34a5" providerId="ADAL" clId="{F3D70B04-4D7D-4EBF-9239-705037C54749}" dt="2019-08-01T15:20:50.205" v="3273" actId="26606"/>
          <ac:spMkLst>
            <pc:docMk/>
            <pc:sldMk cId="3596751939" sldId="277"/>
            <ac:spMk id="8" creationId="{66B332A4-D438-4773-A77F-5ED49A448D9D}"/>
          </ac:spMkLst>
        </pc:spChg>
        <pc:spChg chg="add del">
          <ac:chgData name="ivan.cuzic1@skole.hr" userId="df63c021-0675-4d8c-a9d6-36d6c01b34a5" providerId="ADAL" clId="{F3D70B04-4D7D-4EBF-9239-705037C54749}" dt="2019-08-01T15:20:50.205" v="3273" actId="26606"/>
          <ac:spMkLst>
            <pc:docMk/>
            <pc:sldMk cId="3596751939" sldId="277"/>
            <ac:spMk id="10" creationId="{DF9AD32D-FF05-44F4-BD4D-9CEE89B71EB9}"/>
          </ac:spMkLst>
        </pc:spChg>
        <pc:spChg chg="add">
          <ac:chgData name="ivan.cuzic1@skole.hr" userId="df63c021-0675-4d8c-a9d6-36d6c01b34a5" providerId="ADAL" clId="{F3D70B04-4D7D-4EBF-9239-705037C54749}" dt="2019-08-01T15:20:50.205" v="3273" actId="26606"/>
          <ac:spMkLst>
            <pc:docMk/>
            <pc:sldMk cId="3596751939" sldId="277"/>
            <ac:spMk id="20" creationId="{053FB2EE-284F-4C87-AB3D-BBF87A9FAB97}"/>
          </ac:spMkLst>
        </pc:spChg>
        <pc:grpChg chg="add">
          <ac:chgData name="ivan.cuzic1@skole.hr" userId="df63c021-0675-4d8c-a9d6-36d6c01b34a5" providerId="ADAL" clId="{F3D70B04-4D7D-4EBF-9239-705037C54749}" dt="2019-08-01T15:20:50.205" v="3273" actId="26606"/>
          <ac:grpSpMkLst>
            <pc:docMk/>
            <pc:sldMk cId="3596751939" sldId="277"/>
            <ac:grpSpMk id="15" creationId="{D2C4BFA1-2075-4901-9E24-E41D1FDD51FD}"/>
          </ac:grpSpMkLst>
        </pc:grpChg>
      </pc:sldChg>
      <pc:sldChg chg="addSp delSp modSp add mod setBg setClrOvrMap modNotesTx">
        <pc:chgData name="ivan.cuzic1@skole.hr" userId="df63c021-0675-4d8c-a9d6-36d6c01b34a5" providerId="ADAL" clId="{F3D70B04-4D7D-4EBF-9239-705037C54749}" dt="2019-08-01T15:33:27.040" v="3467" actId="20577"/>
        <pc:sldMkLst>
          <pc:docMk/>
          <pc:sldMk cId="9178855" sldId="278"/>
        </pc:sldMkLst>
        <pc:spChg chg="mod ord">
          <ac:chgData name="ivan.cuzic1@skole.hr" userId="df63c021-0675-4d8c-a9d6-36d6c01b34a5" providerId="ADAL" clId="{F3D70B04-4D7D-4EBF-9239-705037C54749}" dt="2019-08-01T15:32:30.604" v="3442" actId="26606"/>
          <ac:spMkLst>
            <pc:docMk/>
            <pc:sldMk cId="9178855" sldId="278"/>
            <ac:spMk id="2" creationId="{EEB4A9AE-9B23-4E29-94C2-9260FA29A2BC}"/>
          </ac:spMkLst>
        </pc:spChg>
        <pc:spChg chg="del">
          <ac:chgData name="ivan.cuzic1@skole.hr" userId="df63c021-0675-4d8c-a9d6-36d6c01b34a5" providerId="ADAL" clId="{F3D70B04-4D7D-4EBF-9239-705037C54749}" dt="2019-08-01T15:28:48.113" v="3386"/>
          <ac:spMkLst>
            <pc:docMk/>
            <pc:sldMk cId="9178855" sldId="278"/>
            <ac:spMk id="3" creationId="{98CAAF9E-E8D1-4763-AD5E-DDBD04FE3282}"/>
          </ac:spMkLst>
        </pc:spChg>
        <pc:spChg chg="add del mod">
          <ac:chgData name="ivan.cuzic1@skole.hr" userId="df63c021-0675-4d8c-a9d6-36d6c01b34a5" providerId="ADAL" clId="{F3D70B04-4D7D-4EBF-9239-705037C54749}" dt="2019-08-01T15:29:49.433" v="3400" actId="26606"/>
          <ac:spMkLst>
            <pc:docMk/>
            <pc:sldMk cId="9178855" sldId="278"/>
            <ac:spMk id="6" creationId="{6C0BC902-4EF2-4185-A9CC-7E1D00A1F790}"/>
          </ac:spMkLst>
        </pc:spChg>
        <pc:spChg chg="add del">
          <ac:chgData name="ivan.cuzic1@skole.hr" userId="df63c021-0675-4d8c-a9d6-36d6c01b34a5" providerId="ADAL" clId="{F3D70B04-4D7D-4EBF-9239-705037C54749}" dt="2019-08-01T15:29:49.433" v="3400" actId="26606"/>
          <ac:spMkLst>
            <pc:docMk/>
            <pc:sldMk cId="9178855" sldId="278"/>
            <ac:spMk id="13" creationId="{EF9B8DF2-C3F5-49A2-94D2-F7B65A0F1F15}"/>
          </ac:spMkLst>
        </pc:spChg>
        <pc:spChg chg="add del">
          <ac:chgData name="ivan.cuzic1@skole.hr" userId="df63c021-0675-4d8c-a9d6-36d6c01b34a5" providerId="ADAL" clId="{F3D70B04-4D7D-4EBF-9239-705037C54749}" dt="2019-08-01T15:29:45.147" v="3397" actId="26606"/>
          <ac:spMkLst>
            <pc:docMk/>
            <pc:sldMk cId="9178855" sldId="278"/>
            <ac:spMk id="18" creationId="{EF9B8DF2-C3F5-49A2-94D2-F7B65A0F1F15}"/>
          </ac:spMkLst>
        </pc:spChg>
        <pc:spChg chg="add del">
          <ac:chgData name="ivan.cuzic1@skole.hr" userId="df63c021-0675-4d8c-a9d6-36d6c01b34a5" providerId="ADAL" clId="{F3D70B04-4D7D-4EBF-9239-705037C54749}" dt="2019-08-01T15:29:31.304" v="3393" actId="26606"/>
          <ac:spMkLst>
            <pc:docMk/>
            <pc:sldMk cId="9178855" sldId="278"/>
            <ac:spMk id="19" creationId="{AB45A142-4255-493C-8284-5D566C121B10}"/>
          </ac:spMkLst>
        </pc:spChg>
        <pc:spChg chg="add del">
          <ac:chgData name="ivan.cuzic1@skole.hr" userId="df63c021-0675-4d8c-a9d6-36d6c01b34a5" providerId="ADAL" clId="{F3D70B04-4D7D-4EBF-9239-705037C54749}" dt="2019-08-01T15:29:41.284" v="3395" actId="26606"/>
          <ac:spMkLst>
            <pc:docMk/>
            <pc:sldMk cId="9178855" sldId="278"/>
            <ac:spMk id="23" creationId="{1707FC24-6981-43D9-B525-C7832BA22463}"/>
          </ac:spMkLst>
        </pc:spChg>
        <pc:spChg chg="add del">
          <ac:chgData name="ivan.cuzic1@skole.hr" userId="df63c021-0675-4d8c-a9d6-36d6c01b34a5" providerId="ADAL" clId="{F3D70B04-4D7D-4EBF-9239-705037C54749}" dt="2019-08-01T15:29:45.147" v="3397" actId="26606"/>
          <ac:spMkLst>
            <pc:docMk/>
            <pc:sldMk cId="9178855" sldId="278"/>
            <ac:spMk id="26" creationId="{6C0BC902-4EF2-4185-A9CC-7E1D00A1F790}"/>
          </ac:spMkLst>
        </pc:spChg>
        <pc:spChg chg="add del">
          <ac:chgData name="ivan.cuzic1@skole.hr" userId="df63c021-0675-4d8c-a9d6-36d6c01b34a5" providerId="ADAL" clId="{F3D70B04-4D7D-4EBF-9239-705037C54749}" dt="2019-08-01T15:29:49.335" v="3399" actId="26606"/>
          <ac:spMkLst>
            <pc:docMk/>
            <pc:sldMk cId="9178855" sldId="278"/>
            <ac:spMk id="29" creationId="{AB45A142-4255-493C-8284-5D566C121B10}"/>
          </ac:spMkLst>
        </pc:spChg>
        <pc:spChg chg="add del">
          <ac:chgData name="ivan.cuzic1@skole.hr" userId="df63c021-0675-4d8c-a9d6-36d6c01b34a5" providerId="ADAL" clId="{F3D70B04-4D7D-4EBF-9239-705037C54749}" dt="2019-08-01T15:31:39.118" v="3427" actId="26606"/>
          <ac:spMkLst>
            <pc:docMk/>
            <pc:sldMk cId="9178855" sldId="278"/>
            <ac:spMk id="38" creationId="{D0D7331A-EDDE-4EE5-BC22-C2FEF0C3B47F}"/>
          </ac:spMkLst>
        </pc:spChg>
        <pc:spChg chg="add del">
          <ac:chgData name="ivan.cuzic1@skole.hr" userId="df63c021-0675-4d8c-a9d6-36d6c01b34a5" providerId="ADAL" clId="{F3D70B04-4D7D-4EBF-9239-705037C54749}" dt="2019-08-01T15:31:39.118" v="3427" actId="26606"/>
          <ac:spMkLst>
            <pc:docMk/>
            <pc:sldMk cId="9178855" sldId="278"/>
            <ac:spMk id="41" creationId="{EF9B8DF2-C3F5-49A2-94D2-F7B65A0F1F15}"/>
          </ac:spMkLst>
        </pc:spChg>
        <pc:spChg chg="add del">
          <ac:chgData name="ivan.cuzic1@skole.hr" userId="df63c021-0675-4d8c-a9d6-36d6c01b34a5" providerId="ADAL" clId="{F3D70B04-4D7D-4EBF-9239-705037C54749}" dt="2019-08-01T15:31:41.423" v="3429" actId="26606"/>
          <ac:spMkLst>
            <pc:docMk/>
            <pc:sldMk cId="9178855" sldId="278"/>
            <ac:spMk id="45" creationId="{3CD9DF72-87A3-404E-A828-84CBF11A8303}"/>
          </ac:spMkLst>
        </pc:spChg>
        <pc:spChg chg="add del">
          <ac:chgData name="ivan.cuzic1@skole.hr" userId="df63c021-0675-4d8c-a9d6-36d6c01b34a5" providerId="ADAL" clId="{F3D70B04-4D7D-4EBF-9239-705037C54749}" dt="2019-08-01T15:31:41.423" v="3429" actId="26606"/>
          <ac:spMkLst>
            <pc:docMk/>
            <pc:sldMk cId="9178855" sldId="278"/>
            <ac:spMk id="46" creationId="{1B5685A8-3392-4BF0-9D6B-E14F0E08676C}"/>
          </ac:spMkLst>
        </pc:spChg>
        <pc:spChg chg="add del">
          <ac:chgData name="ivan.cuzic1@skole.hr" userId="df63c021-0675-4d8c-a9d6-36d6c01b34a5" providerId="ADAL" clId="{F3D70B04-4D7D-4EBF-9239-705037C54749}" dt="2019-08-01T15:31:53.871" v="3431"/>
          <ac:spMkLst>
            <pc:docMk/>
            <pc:sldMk cId="9178855" sldId="278"/>
            <ac:spMk id="48" creationId="{EFAB0560-7774-4221-BD9C-D69B9EC2D14D}"/>
          </ac:spMkLst>
        </pc:spChg>
        <pc:spChg chg="add del">
          <ac:chgData name="ivan.cuzic1@skole.hr" userId="df63c021-0675-4d8c-a9d6-36d6c01b34a5" providerId="ADAL" clId="{F3D70B04-4D7D-4EBF-9239-705037C54749}" dt="2019-08-01T15:32:30.604" v="3442" actId="26606"/>
          <ac:spMkLst>
            <pc:docMk/>
            <pc:sldMk cId="9178855" sldId="278"/>
            <ac:spMk id="49" creationId="{4F74D28C-3268-4E35-8EE1-D92CB4A85A7D}"/>
          </ac:spMkLst>
        </pc:spChg>
        <pc:spChg chg="add del">
          <ac:chgData name="ivan.cuzic1@skole.hr" userId="df63c021-0675-4d8c-a9d6-36d6c01b34a5" providerId="ADAL" clId="{F3D70B04-4D7D-4EBF-9239-705037C54749}" dt="2019-08-01T15:32:25.429" v="3437" actId="26606"/>
          <ac:spMkLst>
            <pc:docMk/>
            <pc:sldMk cId="9178855" sldId="278"/>
            <ac:spMk id="52" creationId="{1DB7C82F-AB7E-4F0C-B829-FA1B9C415180}"/>
          </ac:spMkLst>
        </pc:spChg>
        <pc:spChg chg="add del">
          <ac:chgData name="ivan.cuzic1@skole.hr" userId="df63c021-0675-4d8c-a9d6-36d6c01b34a5" providerId="ADAL" clId="{F3D70B04-4D7D-4EBF-9239-705037C54749}" dt="2019-08-01T15:32:27.993" v="3439" actId="26606"/>
          <ac:spMkLst>
            <pc:docMk/>
            <pc:sldMk cId="9178855" sldId="278"/>
            <ac:spMk id="54" creationId="{BCC55ACC-A2F6-403C-A3A4-D59B3734D45F}"/>
          </ac:spMkLst>
        </pc:spChg>
        <pc:spChg chg="add del">
          <ac:chgData name="ivan.cuzic1@skole.hr" userId="df63c021-0675-4d8c-a9d6-36d6c01b34a5" providerId="ADAL" clId="{F3D70B04-4D7D-4EBF-9239-705037C54749}" dt="2019-08-01T15:32:09.530" v="3433" actId="26606"/>
          <ac:spMkLst>
            <pc:docMk/>
            <pc:sldMk cId="9178855" sldId="278"/>
            <ac:spMk id="55" creationId="{1DB7C82F-AB7E-4F0C-B829-FA1B9C415180}"/>
          </ac:spMkLst>
        </pc:spChg>
        <pc:spChg chg="add del">
          <ac:chgData name="ivan.cuzic1@skole.hr" userId="df63c021-0675-4d8c-a9d6-36d6c01b34a5" providerId="ADAL" clId="{F3D70B04-4D7D-4EBF-9239-705037C54749}" dt="2019-08-01T15:32:30.585" v="3441" actId="26606"/>
          <ac:spMkLst>
            <pc:docMk/>
            <pc:sldMk cId="9178855" sldId="278"/>
            <ac:spMk id="56" creationId="{87CC2527-562A-4F69-B487-4371E5B243E7}"/>
          </ac:spMkLst>
        </pc:spChg>
        <pc:picChg chg="add del mod">
          <ac:chgData name="ivan.cuzic1@skole.hr" userId="df63c021-0675-4d8c-a9d6-36d6c01b34a5" providerId="ADAL" clId="{F3D70B04-4D7D-4EBF-9239-705037C54749}" dt="2019-08-01T15:29:22.713" v="3391"/>
          <ac:picMkLst>
            <pc:docMk/>
            <pc:sldMk cId="9178855" sldId="278"/>
            <ac:picMk id="5" creationId="{5BCFC280-18EC-4F96-B882-C92E7A783E95}"/>
          </ac:picMkLst>
        </pc:picChg>
        <pc:picChg chg="add del">
          <ac:chgData name="ivan.cuzic1@skole.hr" userId="df63c021-0675-4d8c-a9d6-36d6c01b34a5" providerId="ADAL" clId="{F3D70B04-4D7D-4EBF-9239-705037C54749}" dt="2019-08-01T15:29:49.433" v="3400" actId="26606"/>
          <ac:picMkLst>
            <pc:docMk/>
            <pc:sldMk cId="9178855" sldId="278"/>
            <ac:picMk id="8" creationId="{5BCFC280-18EC-4F96-B882-C92E7A783E95}"/>
          </ac:picMkLst>
        </pc:picChg>
        <pc:picChg chg="add del">
          <ac:chgData name="ivan.cuzic1@skole.hr" userId="df63c021-0675-4d8c-a9d6-36d6c01b34a5" providerId="ADAL" clId="{F3D70B04-4D7D-4EBF-9239-705037C54749}" dt="2019-08-01T15:29:31.304" v="3393" actId="26606"/>
          <ac:picMkLst>
            <pc:docMk/>
            <pc:sldMk cId="9178855" sldId="278"/>
            <ac:picMk id="16" creationId="{5BCFC280-18EC-4F96-B882-C92E7A783E95}"/>
          </ac:picMkLst>
        </pc:picChg>
        <pc:picChg chg="add del">
          <ac:chgData name="ivan.cuzic1@skole.hr" userId="df63c021-0675-4d8c-a9d6-36d6c01b34a5" providerId="ADAL" clId="{F3D70B04-4D7D-4EBF-9239-705037C54749}" dt="2019-08-01T15:29:41.284" v="3395" actId="26606"/>
          <ac:picMkLst>
            <pc:docMk/>
            <pc:sldMk cId="9178855" sldId="278"/>
            <ac:picMk id="24" creationId="{5BCFC280-18EC-4F96-B882-C92E7A783E95}"/>
          </ac:picMkLst>
        </pc:picChg>
        <pc:picChg chg="add del">
          <ac:chgData name="ivan.cuzic1@skole.hr" userId="df63c021-0675-4d8c-a9d6-36d6c01b34a5" providerId="ADAL" clId="{F3D70B04-4D7D-4EBF-9239-705037C54749}" dt="2019-08-01T15:29:45.147" v="3397" actId="26606"/>
          <ac:picMkLst>
            <pc:docMk/>
            <pc:sldMk cId="9178855" sldId="278"/>
            <ac:picMk id="27" creationId="{5BCFC280-18EC-4F96-B882-C92E7A783E95}"/>
          </ac:picMkLst>
        </pc:picChg>
        <pc:picChg chg="add del">
          <ac:chgData name="ivan.cuzic1@skole.hr" userId="df63c021-0675-4d8c-a9d6-36d6c01b34a5" providerId="ADAL" clId="{F3D70B04-4D7D-4EBF-9239-705037C54749}" dt="2019-08-01T15:29:49.335" v="3399" actId="26606"/>
          <ac:picMkLst>
            <pc:docMk/>
            <pc:sldMk cId="9178855" sldId="278"/>
            <ac:picMk id="31" creationId="{5BCFC280-18EC-4F96-B882-C92E7A783E95}"/>
          </ac:picMkLst>
        </pc:picChg>
        <pc:picChg chg="add del">
          <ac:chgData name="ivan.cuzic1@skole.hr" userId="df63c021-0675-4d8c-a9d6-36d6c01b34a5" providerId="ADAL" clId="{F3D70B04-4D7D-4EBF-9239-705037C54749}" dt="2019-08-01T15:31:41.507" v="3430" actId="26606"/>
          <ac:picMkLst>
            <pc:docMk/>
            <pc:sldMk cId="9178855" sldId="278"/>
            <ac:picMk id="33" creationId="{5BCFC280-18EC-4F96-B882-C92E7A783E95}"/>
          </ac:picMkLst>
        </pc:picChg>
        <pc:picChg chg="add del">
          <ac:chgData name="ivan.cuzic1@skole.hr" userId="df63c021-0675-4d8c-a9d6-36d6c01b34a5" providerId="ADAL" clId="{F3D70B04-4D7D-4EBF-9239-705037C54749}" dt="2019-08-01T15:31:39.118" v="3427" actId="26606"/>
          <ac:picMkLst>
            <pc:docMk/>
            <pc:sldMk cId="9178855" sldId="278"/>
            <ac:picMk id="36" creationId="{5BCFC280-18EC-4F96-B882-C92E7A783E95}"/>
          </ac:picMkLst>
        </pc:picChg>
        <pc:picChg chg="add del">
          <ac:chgData name="ivan.cuzic1@skole.hr" userId="df63c021-0675-4d8c-a9d6-36d6c01b34a5" providerId="ADAL" clId="{F3D70B04-4D7D-4EBF-9239-705037C54749}" dt="2019-08-01T15:31:41.423" v="3429" actId="26606"/>
          <ac:picMkLst>
            <pc:docMk/>
            <pc:sldMk cId="9178855" sldId="278"/>
            <ac:picMk id="44" creationId="{5BCFC280-18EC-4F96-B882-C92E7A783E95}"/>
          </ac:picMkLst>
        </pc:picChg>
        <pc:picChg chg="add mod">
          <ac:chgData name="ivan.cuzic1@skole.hr" userId="df63c021-0675-4d8c-a9d6-36d6c01b34a5" providerId="ADAL" clId="{F3D70B04-4D7D-4EBF-9239-705037C54749}" dt="2019-08-01T15:32:37.794" v="3443" actId="27614"/>
          <ac:picMkLst>
            <pc:docMk/>
            <pc:sldMk cId="9178855" sldId="278"/>
            <ac:picMk id="50" creationId="{5BCFC280-18EC-4F96-B882-C92E7A783E95}"/>
          </ac:picMkLst>
        </pc:picChg>
        <pc:cxnChg chg="add del">
          <ac:chgData name="ivan.cuzic1@skole.hr" userId="df63c021-0675-4d8c-a9d6-36d6c01b34a5" providerId="ADAL" clId="{F3D70B04-4D7D-4EBF-9239-705037C54749}" dt="2019-08-01T15:29:31.304" v="3393" actId="26606"/>
          <ac:cxnSpMkLst>
            <pc:docMk/>
            <pc:sldMk cId="9178855" sldId="278"/>
            <ac:cxnSpMk id="21" creationId="{38FB9660-F42F-4313-BBC4-47C007FE484C}"/>
          </ac:cxnSpMkLst>
        </pc:cxnChg>
        <pc:cxnChg chg="add del">
          <ac:chgData name="ivan.cuzic1@skole.hr" userId="df63c021-0675-4d8c-a9d6-36d6c01b34a5" providerId="ADAL" clId="{F3D70B04-4D7D-4EBF-9239-705037C54749}" dt="2019-08-01T15:29:49.335" v="3399" actId="26606"/>
          <ac:cxnSpMkLst>
            <pc:docMk/>
            <pc:sldMk cId="9178855" sldId="278"/>
            <ac:cxnSpMk id="30" creationId="{38FB9660-F42F-4313-BBC4-47C007FE484C}"/>
          </ac:cxnSpMkLst>
        </pc:cxnChg>
        <pc:cxnChg chg="add del">
          <ac:chgData name="ivan.cuzic1@skole.hr" userId="df63c021-0675-4d8c-a9d6-36d6c01b34a5" providerId="ADAL" clId="{F3D70B04-4D7D-4EBF-9239-705037C54749}" dt="2019-08-01T15:31:41.423" v="3429" actId="26606"/>
          <ac:cxnSpMkLst>
            <pc:docMk/>
            <pc:sldMk cId="9178855" sldId="278"/>
            <ac:cxnSpMk id="43" creationId="{20E3A342-4D61-4E3F-AF90-1AB42AEB96CC}"/>
          </ac:cxnSpMkLst>
        </pc:cxnChg>
        <pc:cxnChg chg="add del">
          <ac:chgData name="ivan.cuzic1@skole.hr" userId="df63c021-0675-4d8c-a9d6-36d6c01b34a5" providerId="ADAL" clId="{F3D70B04-4D7D-4EBF-9239-705037C54749}" dt="2019-08-01T15:32:30.585" v="3441" actId="26606"/>
          <ac:cxnSpMkLst>
            <pc:docMk/>
            <pc:sldMk cId="9178855" sldId="278"/>
            <ac:cxnSpMk id="57" creationId="{BCDAEC91-5BCE-4B55-9CC0-43EF94CB734B}"/>
          </ac:cxnSpMkLst>
        </pc:cxnChg>
      </pc:sldChg>
      <pc:sldChg chg="addSp delSp modSp add mod setBg setClrOvrMap modNotesTx">
        <pc:chgData name="ivan.cuzic1@skole.hr" userId="df63c021-0675-4d8c-a9d6-36d6c01b34a5" providerId="ADAL" clId="{F3D70B04-4D7D-4EBF-9239-705037C54749}" dt="2019-08-01T15:39:08.345" v="3611" actId="20577"/>
        <pc:sldMkLst>
          <pc:docMk/>
          <pc:sldMk cId="2248826753" sldId="279"/>
        </pc:sldMkLst>
        <pc:spChg chg="mod">
          <ac:chgData name="ivan.cuzic1@skole.hr" userId="df63c021-0675-4d8c-a9d6-36d6c01b34a5" providerId="ADAL" clId="{F3D70B04-4D7D-4EBF-9239-705037C54749}" dt="2019-08-01T15:38:13.443" v="3511" actId="26606"/>
          <ac:spMkLst>
            <pc:docMk/>
            <pc:sldMk cId="2248826753" sldId="279"/>
            <ac:spMk id="2" creationId="{10714E99-C97A-4064-B86D-37B8BF8DEEFF}"/>
          </ac:spMkLst>
        </pc:spChg>
        <pc:spChg chg="del">
          <ac:chgData name="ivan.cuzic1@skole.hr" userId="df63c021-0675-4d8c-a9d6-36d6c01b34a5" providerId="ADAL" clId="{F3D70B04-4D7D-4EBF-9239-705037C54749}" dt="2019-08-01T15:35:42.854" v="3470"/>
          <ac:spMkLst>
            <pc:docMk/>
            <pc:sldMk cId="2248826753" sldId="279"/>
            <ac:spMk id="3" creationId="{0097C7E6-92E6-4D19-BDEF-48FAD981BA4E}"/>
          </ac:spMkLst>
        </pc:spChg>
        <pc:spChg chg="add del">
          <ac:chgData name="ivan.cuzic1@skole.hr" userId="df63c021-0675-4d8c-a9d6-36d6c01b34a5" providerId="ADAL" clId="{F3D70B04-4D7D-4EBF-9239-705037C54749}" dt="2019-08-01T15:37:40.513" v="3504" actId="26606"/>
          <ac:spMkLst>
            <pc:docMk/>
            <pc:sldMk cId="2248826753" sldId="279"/>
            <ac:spMk id="10" creationId="{8CA3AE70-CFCE-483E-A389-FD69523DEA90}"/>
          </ac:spMkLst>
        </pc:spChg>
        <pc:spChg chg="add del">
          <ac:chgData name="ivan.cuzic1@skole.hr" userId="df63c021-0675-4d8c-a9d6-36d6c01b34a5" providerId="ADAL" clId="{F3D70B04-4D7D-4EBF-9239-705037C54749}" dt="2019-08-01T15:37:40.513" v="3504" actId="26606"/>
          <ac:spMkLst>
            <pc:docMk/>
            <pc:sldMk cId="2248826753" sldId="279"/>
            <ac:spMk id="13" creationId="{EF9B8DF2-C3F5-49A2-94D2-F7B65A0F1F15}"/>
          </ac:spMkLst>
        </pc:spChg>
        <pc:spChg chg="add del">
          <ac:chgData name="ivan.cuzic1@skole.hr" userId="df63c021-0675-4d8c-a9d6-36d6c01b34a5" providerId="ADAL" clId="{F3D70B04-4D7D-4EBF-9239-705037C54749}" dt="2019-08-01T15:38:13.443" v="3511" actId="26606"/>
          <ac:spMkLst>
            <pc:docMk/>
            <pc:sldMk cId="2248826753" sldId="279"/>
            <ac:spMk id="18" creationId="{EF9B8DF2-C3F5-49A2-94D2-F7B65A0F1F15}"/>
          </ac:spMkLst>
        </pc:spChg>
        <pc:spChg chg="add del">
          <ac:chgData name="ivan.cuzic1@skole.hr" userId="df63c021-0675-4d8c-a9d6-36d6c01b34a5" providerId="ADAL" clId="{F3D70B04-4D7D-4EBF-9239-705037C54749}" dt="2019-08-01T15:37:40.411" v="3503" actId="26606"/>
          <ac:spMkLst>
            <pc:docMk/>
            <pc:sldMk cId="2248826753" sldId="279"/>
            <ac:spMk id="19" creationId="{AB45A142-4255-493C-8284-5D566C121B10}"/>
          </ac:spMkLst>
        </pc:spChg>
        <pc:spChg chg="add del">
          <ac:chgData name="ivan.cuzic1@skole.hr" userId="df63c021-0675-4d8c-a9d6-36d6c01b34a5" providerId="ADAL" clId="{F3D70B04-4D7D-4EBF-9239-705037C54749}" dt="2019-08-01T15:37:45.838" v="3506"/>
          <ac:spMkLst>
            <pc:docMk/>
            <pc:sldMk cId="2248826753" sldId="279"/>
            <ac:spMk id="23" creationId="{8CA3AE70-CFCE-483E-A389-FD69523DEA90}"/>
          </ac:spMkLst>
        </pc:spChg>
        <pc:spChg chg="add del">
          <ac:chgData name="ivan.cuzic1@skole.hr" userId="df63c021-0675-4d8c-a9d6-36d6c01b34a5" providerId="ADAL" clId="{F3D70B04-4D7D-4EBF-9239-705037C54749}" dt="2019-08-01T15:37:58.165" v="3508" actId="26606"/>
          <ac:spMkLst>
            <pc:docMk/>
            <pc:sldMk cId="2248826753" sldId="279"/>
            <ac:spMk id="29" creationId="{BCC55ACC-A2F6-403C-A3A4-D59B3734D45F}"/>
          </ac:spMkLst>
        </pc:spChg>
        <pc:spChg chg="add del">
          <ac:chgData name="ivan.cuzic1@skole.hr" userId="df63c021-0675-4d8c-a9d6-36d6c01b34a5" providerId="ADAL" clId="{F3D70B04-4D7D-4EBF-9239-705037C54749}" dt="2019-08-01T15:38:13.416" v="3510" actId="26606"/>
          <ac:spMkLst>
            <pc:docMk/>
            <pc:sldMk cId="2248826753" sldId="279"/>
            <ac:spMk id="31" creationId="{1DB7C82F-AB7E-4F0C-B829-FA1B9C415180}"/>
          </ac:spMkLst>
        </pc:spChg>
        <pc:spChg chg="add">
          <ac:chgData name="ivan.cuzic1@skole.hr" userId="df63c021-0675-4d8c-a9d6-36d6c01b34a5" providerId="ADAL" clId="{F3D70B04-4D7D-4EBF-9239-705037C54749}" dt="2019-08-01T15:38:13.443" v="3511" actId="26606"/>
          <ac:spMkLst>
            <pc:docMk/>
            <pc:sldMk cId="2248826753" sldId="279"/>
            <ac:spMk id="33" creationId="{BCC55ACC-A2F6-403C-A3A4-D59B3734D45F}"/>
          </ac:spMkLst>
        </pc:spChg>
        <pc:picChg chg="add del mod">
          <ac:chgData name="ivan.cuzic1@skole.hr" userId="df63c021-0675-4d8c-a9d6-36d6c01b34a5" providerId="ADAL" clId="{F3D70B04-4D7D-4EBF-9239-705037C54749}" dt="2019-08-01T15:36:35.665" v="3478" actId="26606"/>
          <ac:picMkLst>
            <pc:docMk/>
            <pc:sldMk cId="2248826753" sldId="279"/>
            <ac:picMk id="5" creationId="{91DD2487-5A8A-41B5-943E-92B58BD851FB}"/>
          </ac:picMkLst>
        </pc:picChg>
        <pc:picChg chg="add del mod">
          <ac:chgData name="ivan.cuzic1@skole.hr" userId="df63c021-0675-4d8c-a9d6-36d6c01b34a5" providerId="ADAL" clId="{F3D70B04-4D7D-4EBF-9239-705037C54749}" dt="2019-08-01T15:36:23.029" v="3477"/>
          <ac:picMkLst>
            <pc:docMk/>
            <pc:sldMk cId="2248826753" sldId="279"/>
            <ac:picMk id="7" creationId="{00CC04EA-509B-47F3-83DC-FAC67B46C662}"/>
          </ac:picMkLst>
        </pc:picChg>
        <pc:picChg chg="add del">
          <ac:chgData name="ivan.cuzic1@skole.hr" userId="df63c021-0675-4d8c-a9d6-36d6c01b34a5" providerId="ADAL" clId="{F3D70B04-4D7D-4EBF-9239-705037C54749}" dt="2019-08-01T15:37:40.513" v="3504" actId="26606"/>
          <ac:picMkLst>
            <pc:docMk/>
            <pc:sldMk cId="2248826753" sldId="279"/>
            <ac:picMk id="8" creationId="{91DD2487-5A8A-41B5-943E-92B58BD851FB}"/>
          </ac:picMkLst>
        </pc:picChg>
        <pc:picChg chg="add del">
          <ac:chgData name="ivan.cuzic1@skole.hr" userId="df63c021-0675-4d8c-a9d6-36d6c01b34a5" providerId="ADAL" clId="{F3D70B04-4D7D-4EBF-9239-705037C54749}" dt="2019-08-01T15:37:40.411" v="3503" actId="26606"/>
          <ac:picMkLst>
            <pc:docMk/>
            <pc:sldMk cId="2248826753" sldId="279"/>
            <ac:picMk id="16" creationId="{91DD2487-5A8A-41B5-943E-92B58BD851FB}"/>
          </ac:picMkLst>
        </pc:picChg>
        <pc:picChg chg="add mod">
          <ac:chgData name="ivan.cuzic1@skole.hr" userId="df63c021-0675-4d8c-a9d6-36d6c01b34a5" providerId="ADAL" clId="{F3D70B04-4D7D-4EBF-9239-705037C54749}" dt="2019-08-01T15:38:13.443" v="3511" actId="26606"/>
          <ac:picMkLst>
            <pc:docMk/>
            <pc:sldMk cId="2248826753" sldId="279"/>
            <ac:picMk id="24" creationId="{91DD2487-5A8A-41B5-943E-92B58BD851FB}"/>
          </ac:picMkLst>
        </pc:picChg>
        <pc:cxnChg chg="add del">
          <ac:chgData name="ivan.cuzic1@skole.hr" userId="df63c021-0675-4d8c-a9d6-36d6c01b34a5" providerId="ADAL" clId="{F3D70B04-4D7D-4EBF-9239-705037C54749}" dt="2019-08-01T15:37:40.411" v="3503" actId="26606"/>
          <ac:cxnSpMkLst>
            <pc:docMk/>
            <pc:sldMk cId="2248826753" sldId="279"/>
            <ac:cxnSpMk id="21" creationId="{38FB9660-F42F-4313-BBC4-47C007FE484C}"/>
          </ac:cxnSpMkLst>
        </pc:cxnChg>
      </pc:sldChg>
      <pc:sldChg chg="addSp delSp modSp add mod setBg setClrOvrMap modNotesTx">
        <pc:chgData name="ivan.cuzic1@skole.hr" userId="df63c021-0675-4d8c-a9d6-36d6c01b34a5" providerId="ADAL" clId="{F3D70B04-4D7D-4EBF-9239-705037C54749}" dt="2019-08-01T15:46:41.370" v="3727" actId="20577"/>
        <pc:sldMkLst>
          <pc:docMk/>
          <pc:sldMk cId="4174428655" sldId="280"/>
        </pc:sldMkLst>
        <pc:spChg chg="mod ord">
          <ac:chgData name="ivan.cuzic1@skole.hr" userId="df63c021-0675-4d8c-a9d6-36d6c01b34a5" providerId="ADAL" clId="{F3D70B04-4D7D-4EBF-9239-705037C54749}" dt="2019-08-01T15:46:03.290" v="3665" actId="26606"/>
          <ac:spMkLst>
            <pc:docMk/>
            <pc:sldMk cId="4174428655" sldId="280"/>
            <ac:spMk id="2" creationId="{C5512EA0-65A8-4227-91F6-F97B498EAD9B}"/>
          </ac:spMkLst>
        </pc:spChg>
        <pc:spChg chg="del">
          <ac:chgData name="ivan.cuzic1@skole.hr" userId="df63c021-0675-4d8c-a9d6-36d6c01b34a5" providerId="ADAL" clId="{F3D70B04-4D7D-4EBF-9239-705037C54749}" dt="2019-08-01T15:39:52.917" v="3631"/>
          <ac:spMkLst>
            <pc:docMk/>
            <pc:sldMk cId="4174428655" sldId="280"/>
            <ac:spMk id="3" creationId="{FC07ADD1-B10E-43BE-91B6-BE893CA115C3}"/>
          </ac:spMkLst>
        </pc:spChg>
        <pc:spChg chg="add del">
          <ac:chgData name="ivan.cuzic1@skole.hr" userId="df63c021-0675-4d8c-a9d6-36d6c01b34a5" providerId="ADAL" clId="{F3D70B04-4D7D-4EBF-9239-705037C54749}" dt="2019-08-01T15:41:12.620" v="3640" actId="26606"/>
          <ac:spMkLst>
            <pc:docMk/>
            <pc:sldMk cId="4174428655" sldId="280"/>
            <ac:spMk id="10" creationId="{BCC55ACC-A2F6-403C-A3A4-D59B3734D45F}"/>
          </ac:spMkLst>
        </pc:spChg>
        <pc:spChg chg="add del mod">
          <ac:chgData name="ivan.cuzic1@skole.hr" userId="df63c021-0675-4d8c-a9d6-36d6c01b34a5" providerId="ADAL" clId="{F3D70B04-4D7D-4EBF-9239-705037C54749}" dt="2019-08-01T15:44:20.084" v="3658" actId="26606"/>
          <ac:spMkLst>
            <pc:docMk/>
            <pc:sldMk cId="4174428655" sldId="280"/>
            <ac:spMk id="12" creationId="{50D0A99D-141B-4D8C-A25B-45667FAD3DCD}"/>
          </ac:spMkLst>
        </pc:spChg>
        <pc:spChg chg="add del">
          <ac:chgData name="ivan.cuzic1@skole.hr" userId="df63c021-0675-4d8c-a9d6-36d6c01b34a5" providerId="ADAL" clId="{F3D70B04-4D7D-4EBF-9239-705037C54749}" dt="2019-08-01T15:41:12.583" v="3639" actId="26606"/>
          <ac:spMkLst>
            <pc:docMk/>
            <pc:sldMk cId="4174428655" sldId="280"/>
            <ac:spMk id="15" creationId="{823AC064-BC96-4F32-8AE1-B2FD38754823}"/>
          </ac:spMkLst>
        </pc:spChg>
        <pc:spChg chg="add del">
          <ac:chgData name="ivan.cuzic1@skole.hr" userId="df63c021-0675-4d8c-a9d6-36d6c01b34a5" providerId="ADAL" clId="{F3D70B04-4D7D-4EBF-9239-705037C54749}" dt="2019-08-01T15:42:03.524" v="3648" actId="26606"/>
          <ac:spMkLst>
            <pc:docMk/>
            <pc:sldMk cId="4174428655" sldId="280"/>
            <ac:spMk id="21" creationId="{765F4110-C0FC-4D61-ACD2-A7C950EAE908}"/>
          </ac:spMkLst>
        </pc:spChg>
        <pc:spChg chg="add del">
          <ac:chgData name="ivan.cuzic1@skole.hr" userId="df63c021-0675-4d8c-a9d6-36d6c01b34a5" providerId="ADAL" clId="{F3D70B04-4D7D-4EBF-9239-705037C54749}" dt="2019-08-01T15:41:47.576" v="3643" actId="26606"/>
          <ac:spMkLst>
            <pc:docMk/>
            <pc:sldMk cId="4174428655" sldId="280"/>
            <ac:spMk id="29" creationId="{823AC064-BC96-4F32-8AE1-B2FD38754823}"/>
          </ac:spMkLst>
        </pc:spChg>
        <pc:spChg chg="add del">
          <ac:chgData name="ivan.cuzic1@skole.hr" userId="df63c021-0675-4d8c-a9d6-36d6c01b34a5" providerId="ADAL" clId="{F3D70B04-4D7D-4EBF-9239-705037C54749}" dt="2019-08-01T15:42:03.487" v="3647" actId="26606"/>
          <ac:spMkLst>
            <pc:docMk/>
            <pc:sldMk cId="4174428655" sldId="280"/>
            <ac:spMk id="36" creationId="{823AC064-BC96-4F32-8AE1-B2FD38754823}"/>
          </ac:spMkLst>
        </pc:spChg>
        <pc:spChg chg="add del">
          <ac:chgData name="ivan.cuzic1@skole.hr" userId="df63c021-0675-4d8c-a9d6-36d6c01b34a5" providerId="ADAL" clId="{F3D70B04-4D7D-4EBF-9239-705037C54749}" dt="2019-08-01T15:44:20.084" v="3658" actId="26606"/>
          <ac:spMkLst>
            <pc:docMk/>
            <pc:sldMk cId="4174428655" sldId="280"/>
            <ac:spMk id="39" creationId="{823AC064-BC96-4F32-8AE1-B2FD38754823}"/>
          </ac:spMkLst>
        </pc:spChg>
        <pc:spChg chg="add del">
          <ac:chgData name="ivan.cuzic1@skole.hr" userId="df63c021-0675-4d8c-a9d6-36d6c01b34a5" providerId="ADAL" clId="{F3D70B04-4D7D-4EBF-9239-705037C54749}" dt="2019-08-01T15:44:35.055" v="3660" actId="26606"/>
          <ac:spMkLst>
            <pc:docMk/>
            <pc:sldMk cId="4174428655" sldId="280"/>
            <ac:spMk id="47" creationId="{AB45A142-4255-493C-8284-5D566C121B10}"/>
          </ac:spMkLst>
        </pc:spChg>
        <pc:spChg chg="add del">
          <ac:chgData name="ivan.cuzic1@skole.hr" userId="df63c021-0675-4d8c-a9d6-36d6c01b34a5" providerId="ADAL" clId="{F3D70B04-4D7D-4EBF-9239-705037C54749}" dt="2019-08-01T15:45:03.552" v="3662" actId="26606"/>
          <ac:spMkLst>
            <pc:docMk/>
            <pc:sldMk cId="4174428655" sldId="280"/>
            <ac:spMk id="54" creationId="{823AC064-BC96-4F32-8AE1-B2FD38754823}"/>
          </ac:spMkLst>
        </pc:spChg>
        <pc:spChg chg="add del">
          <ac:chgData name="ivan.cuzic1@skole.hr" userId="df63c021-0675-4d8c-a9d6-36d6c01b34a5" providerId="ADAL" clId="{F3D70B04-4D7D-4EBF-9239-705037C54749}" dt="2019-08-01T15:46:03.290" v="3665" actId="26606"/>
          <ac:spMkLst>
            <pc:docMk/>
            <pc:sldMk cId="4174428655" sldId="280"/>
            <ac:spMk id="65" creationId="{823AC064-BC96-4F32-8AE1-B2FD38754823}"/>
          </ac:spMkLst>
        </pc:spChg>
        <pc:spChg chg="add">
          <ac:chgData name="ivan.cuzic1@skole.hr" userId="df63c021-0675-4d8c-a9d6-36d6c01b34a5" providerId="ADAL" clId="{F3D70B04-4D7D-4EBF-9239-705037C54749}" dt="2019-08-01T15:46:03.290" v="3665" actId="26606"/>
          <ac:spMkLst>
            <pc:docMk/>
            <pc:sldMk cId="4174428655" sldId="280"/>
            <ac:spMk id="72" creationId="{823AC064-BC96-4F32-8AE1-B2FD38754823}"/>
          </ac:spMkLst>
        </pc:spChg>
        <pc:picChg chg="add del mod ord">
          <ac:chgData name="ivan.cuzic1@skole.hr" userId="df63c021-0675-4d8c-a9d6-36d6c01b34a5" providerId="ADAL" clId="{F3D70B04-4D7D-4EBF-9239-705037C54749}" dt="2019-08-01T15:42:44.568" v="3653" actId="478"/>
          <ac:picMkLst>
            <pc:docMk/>
            <pc:sldMk cId="4174428655" sldId="280"/>
            <ac:picMk id="5" creationId="{CE4EEAAB-605A-4308-8777-6511B7BC606C}"/>
          </ac:picMkLst>
        </pc:picChg>
        <pc:picChg chg="add del mod">
          <ac:chgData name="ivan.cuzic1@skole.hr" userId="df63c021-0675-4d8c-a9d6-36d6c01b34a5" providerId="ADAL" clId="{F3D70B04-4D7D-4EBF-9239-705037C54749}" dt="2019-08-01T15:44:20.084" v="3658" actId="26606"/>
          <ac:picMkLst>
            <pc:docMk/>
            <pc:sldMk cId="4174428655" sldId="280"/>
            <ac:picMk id="7" creationId="{C5559DAC-AC2B-4ACF-8F64-3D15E51F0084}"/>
          </ac:picMkLst>
        </pc:picChg>
        <pc:picChg chg="add del mod">
          <ac:chgData name="ivan.cuzic1@skole.hr" userId="df63c021-0675-4d8c-a9d6-36d6c01b34a5" providerId="ADAL" clId="{F3D70B04-4D7D-4EBF-9239-705037C54749}" dt="2019-08-01T15:44:14.172" v="3657"/>
          <ac:picMkLst>
            <pc:docMk/>
            <pc:sldMk cId="4174428655" sldId="280"/>
            <ac:picMk id="9" creationId="{A730E597-D460-4ADC-B1ED-CD312B126C84}"/>
          </ac:picMkLst>
        </pc:picChg>
        <pc:picChg chg="add mod">
          <ac:chgData name="ivan.cuzic1@skole.hr" userId="df63c021-0675-4d8c-a9d6-36d6c01b34a5" providerId="ADAL" clId="{F3D70B04-4D7D-4EBF-9239-705037C54749}" dt="2019-08-01T15:46:03.290" v="3665" actId="26606"/>
          <ac:picMkLst>
            <pc:docMk/>
            <pc:sldMk cId="4174428655" sldId="280"/>
            <ac:picMk id="32" creationId="{27103278-00B1-42FD-81DF-5620A6A62886}"/>
          </ac:picMkLst>
        </pc:picChg>
        <pc:picChg chg="add del">
          <ac:chgData name="ivan.cuzic1@skole.hr" userId="df63c021-0675-4d8c-a9d6-36d6c01b34a5" providerId="ADAL" clId="{F3D70B04-4D7D-4EBF-9239-705037C54749}" dt="2019-08-01T15:42:00.092" v="3645" actId="26606"/>
          <ac:picMkLst>
            <pc:docMk/>
            <pc:sldMk cId="4174428655" sldId="280"/>
            <ac:picMk id="33" creationId="{6D104383-AD7E-45AE-BEBC-A74A7E3364DB}"/>
          </ac:picMkLst>
        </pc:picChg>
        <pc:picChg chg="add mod">
          <ac:chgData name="ivan.cuzic1@skole.hr" userId="df63c021-0675-4d8c-a9d6-36d6c01b34a5" providerId="ADAL" clId="{F3D70B04-4D7D-4EBF-9239-705037C54749}" dt="2019-08-01T15:46:03.290" v="3665" actId="26606"/>
          <ac:picMkLst>
            <pc:docMk/>
            <pc:sldMk cId="4174428655" sldId="280"/>
            <ac:picMk id="44" creationId="{C5559DAC-AC2B-4ACF-8F64-3D15E51F0084}"/>
          </ac:picMkLst>
        </pc:picChg>
        <pc:cxnChg chg="add del">
          <ac:chgData name="ivan.cuzic1@skole.hr" userId="df63c021-0675-4d8c-a9d6-36d6c01b34a5" providerId="ADAL" clId="{F3D70B04-4D7D-4EBF-9239-705037C54749}" dt="2019-08-01T15:41:12.583" v="3639" actId="26606"/>
          <ac:cxnSpMkLst>
            <pc:docMk/>
            <pc:sldMk cId="4174428655" sldId="280"/>
            <ac:cxnSpMk id="17" creationId="{7E7C77BC-7138-40B1-A15B-20F57A494629}"/>
          </ac:cxnSpMkLst>
        </pc:cxnChg>
        <pc:cxnChg chg="add del">
          <ac:chgData name="ivan.cuzic1@skole.hr" userId="df63c021-0675-4d8c-a9d6-36d6c01b34a5" providerId="ADAL" clId="{F3D70B04-4D7D-4EBF-9239-705037C54749}" dt="2019-08-01T15:41:12.583" v="3639" actId="26606"/>
          <ac:cxnSpMkLst>
            <pc:docMk/>
            <pc:sldMk cId="4174428655" sldId="280"/>
            <ac:cxnSpMk id="19" creationId="{DB146403-F3D6-484B-B2ED-97F9565D0370}"/>
          </ac:cxnSpMkLst>
        </pc:cxnChg>
        <pc:cxnChg chg="add del">
          <ac:chgData name="ivan.cuzic1@skole.hr" userId="df63c021-0675-4d8c-a9d6-36d6c01b34a5" providerId="ADAL" clId="{F3D70B04-4D7D-4EBF-9239-705037C54749}" dt="2019-08-01T15:42:03.524" v="3648" actId="26606"/>
          <ac:cxnSpMkLst>
            <pc:docMk/>
            <pc:sldMk cId="4174428655" sldId="280"/>
            <ac:cxnSpMk id="22" creationId="{CC94CBDB-A76C-499E-95AB-C0A049E3154E}"/>
          </ac:cxnSpMkLst>
        </pc:cxnChg>
        <pc:cxnChg chg="add del">
          <ac:chgData name="ivan.cuzic1@skole.hr" userId="df63c021-0675-4d8c-a9d6-36d6c01b34a5" providerId="ADAL" clId="{F3D70B04-4D7D-4EBF-9239-705037C54749}" dt="2019-08-01T15:41:47.576" v="3643" actId="26606"/>
          <ac:cxnSpMkLst>
            <pc:docMk/>
            <pc:sldMk cId="4174428655" sldId="280"/>
            <ac:cxnSpMk id="27" creationId="{DB146403-F3D6-484B-B2ED-97F9565D0370}"/>
          </ac:cxnSpMkLst>
        </pc:cxnChg>
        <pc:cxnChg chg="add del">
          <ac:chgData name="ivan.cuzic1@skole.hr" userId="df63c021-0675-4d8c-a9d6-36d6c01b34a5" providerId="ADAL" clId="{F3D70B04-4D7D-4EBF-9239-705037C54749}" dt="2019-08-01T15:41:47.576" v="3643" actId="26606"/>
          <ac:cxnSpMkLst>
            <pc:docMk/>
            <pc:sldMk cId="4174428655" sldId="280"/>
            <ac:cxnSpMk id="31" creationId="{7E7C77BC-7138-40B1-A15B-20F57A494629}"/>
          </ac:cxnSpMkLst>
        </pc:cxnChg>
        <pc:cxnChg chg="add del">
          <ac:chgData name="ivan.cuzic1@skole.hr" userId="df63c021-0675-4d8c-a9d6-36d6c01b34a5" providerId="ADAL" clId="{F3D70B04-4D7D-4EBF-9239-705037C54749}" dt="2019-08-01T15:42:03.487" v="3647" actId="26606"/>
          <ac:cxnSpMkLst>
            <pc:docMk/>
            <pc:sldMk cId="4174428655" sldId="280"/>
            <ac:cxnSpMk id="35" creationId="{DB146403-F3D6-484B-B2ED-97F9565D0370}"/>
          </ac:cxnSpMkLst>
        </pc:cxnChg>
        <pc:cxnChg chg="add del">
          <ac:chgData name="ivan.cuzic1@skole.hr" userId="df63c021-0675-4d8c-a9d6-36d6c01b34a5" providerId="ADAL" clId="{F3D70B04-4D7D-4EBF-9239-705037C54749}" dt="2019-08-01T15:42:03.487" v="3647" actId="26606"/>
          <ac:cxnSpMkLst>
            <pc:docMk/>
            <pc:sldMk cId="4174428655" sldId="280"/>
            <ac:cxnSpMk id="37" creationId="{7E7C77BC-7138-40B1-A15B-20F57A494629}"/>
          </ac:cxnSpMkLst>
        </pc:cxnChg>
        <pc:cxnChg chg="add del">
          <ac:chgData name="ivan.cuzic1@skole.hr" userId="df63c021-0675-4d8c-a9d6-36d6c01b34a5" providerId="ADAL" clId="{F3D70B04-4D7D-4EBF-9239-705037C54749}" dt="2019-08-01T15:44:20.084" v="3658" actId="26606"/>
          <ac:cxnSpMkLst>
            <pc:docMk/>
            <pc:sldMk cId="4174428655" sldId="280"/>
            <ac:cxnSpMk id="40" creationId="{7E7C77BC-7138-40B1-A15B-20F57A494629}"/>
          </ac:cxnSpMkLst>
        </pc:cxnChg>
        <pc:cxnChg chg="add del">
          <ac:chgData name="ivan.cuzic1@skole.hr" userId="df63c021-0675-4d8c-a9d6-36d6c01b34a5" providerId="ADAL" clId="{F3D70B04-4D7D-4EBF-9239-705037C54749}" dt="2019-08-01T15:44:20.084" v="3658" actId="26606"/>
          <ac:cxnSpMkLst>
            <pc:docMk/>
            <pc:sldMk cId="4174428655" sldId="280"/>
            <ac:cxnSpMk id="41" creationId="{DB146403-F3D6-484B-B2ED-97F9565D0370}"/>
          </ac:cxnSpMkLst>
        </pc:cxnChg>
        <pc:cxnChg chg="add del">
          <ac:chgData name="ivan.cuzic1@skole.hr" userId="df63c021-0675-4d8c-a9d6-36d6c01b34a5" providerId="ADAL" clId="{F3D70B04-4D7D-4EBF-9239-705037C54749}" dt="2019-08-01T15:44:35.055" v="3660" actId="26606"/>
          <ac:cxnSpMkLst>
            <pc:docMk/>
            <pc:sldMk cId="4174428655" sldId="280"/>
            <ac:cxnSpMk id="49" creationId="{38FB9660-F42F-4313-BBC4-47C007FE484C}"/>
          </ac:cxnSpMkLst>
        </pc:cxnChg>
        <pc:cxnChg chg="add del">
          <ac:chgData name="ivan.cuzic1@skole.hr" userId="df63c021-0675-4d8c-a9d6-36d6c01b34a5" providerId="ADAL" clId="{F3D70B04-4D7D-4EBF-9239-705037C54749}" dt="2019-08-01T15:45:03.552" v="3662" actId="26606"/>
          <ac:cxnSpMkLst>
            <pc:docMk/>
            <pc:sldMk cId="4174428655" sldId="280"/>
            <ac:cxnSpMk id="56" creationId="{7E7C77BC-7138-40B1-A15B-20F57A494629}"/>
          </ac:cxnSpMkLst>
        </pc:cxnChg>
        <pc:cxnChg chg="add del">
          <ac:chgData name="ivan.cuzic1@skole.hr" userId="df63c021-0675-4d8c-a9d6-36d6c01b34a5" providerId="ADAL" clId="{F3D70B04-4D7D-4EBF-9239-705037C54749}" dt="2019-08-01T15:45:03.552" v="3662" actId="26606"/>
          <ac:cxnSpMkLst>
            <pc:docMk/>
            <pc:sldMk cId="4174428655" sldId="280"/>
            <ac:cxnSpMk id="58" creationId="{DB146403-F3D6-484B-B2ED-97F9565D0370}"/>
          </ac:cxnSpMkLst>
        </pc:cxnChg>
        <pc:cxnChg chg="add del">
          <ac:chgData name="ivan.cuzic1@skole.hr" userId="df63c021-0675-4d8c-a9d6-36d6c01b34a5" providerId="ADAL" clId="{F3D70B04-4D7D-4EBF-9239-705037C54749}" dt="2019-08-01T15:46:03.290" v="3665" actId="26606"/>
          <ac:cxnSpMkLst>
            <pc:docMk/>
            <pc:sldMk cId="4174428655" sldId="280"/>
            <ac:cxnSpMk id="63" creationId="{DB146403-F3D6-484B-B2ED-97F9565D0370}"/>
          </ac:cxnSpMkLst>
        </pc:cxnChg>
        <pc:cxnChg chg="add del">
          <ac:chgData name="ivan.cuzic1@skole.hr" userId="df63c021-0675-4d8c-a9d6-36d6c01b34a5" providerId="ADAL" clId="{F3D70B04-4D7D-4EBF-9239-705037C54749}" dt="2019-08-01T15:46:03.290" v="3665" actId="26606"/>
          <ac:cxnSpMkLst>
            <pc:docMk/>
            <pc:sldMk cId="4174428655" sldId="280"/>
            <ac:cxnSpMk id="67" creationId="{7E7C77BC-7138-40B1-A15B-20F57A494629}"/>
          </ac:cxnSpMkLst>
        </pc:cxnChg>
        <pc:cxnChg chg="add">
          <ac:chgData name="ivan.cuzic1@skole.hr" userId="df63c021-0675-4d8c-a9d6-36d6c01b34a5" providerId="ADAL" clId="{F3D70B04-4D7D-4EBF-9239-705037C54749}" dt="2019-08-01T15:46:03.290" v="3665" actId="26606"/>
          <ac:cxnSpMkLst>
            <pc:docMk/>
            <pc:sldMk cId="4174428655" sldId="280"/>
            <ac:cxnSpMk id="74" creationId="{7E7C77BC-7138-40B1-A15B-20F57A494629}"/>
          </ac:cxnSpMkLst>
        </pc:cxnChg>
        <pc:cxnChg chg="add">
          <ac:chgData name="ivan.cuzic1@skole.hr" userId="df63c021-0675-4d8c-a9d6-36d6c01b34a5" providerId="ADAL" clId="{F3D70B04-4D7D-4EBF-9239-705037C54749}" dt="2019-08-01T15:46:03.290" v="3665" actId="26606"/>
          <ac:cxnSpMkLst>
            <pc:docMk/>
            <pc:sldMk cId="4174428655" sldId="280"/>
            <ac:cxnSpMk id="76" creationId="{DB146403-F3D6-484B-B2ED-97F9565D0370}"/>
          </ac:cxnSpMkLst>
        </pc:cxnChg>
      </pc:sldChg>
      <pc:sldChg chg="modSp add del">
        <pc:chgData name="ivan.cuzic1@skole.hr" userId="df63c021-0675-4d8c-a9d6-36d6c01b34a5" providerId="ADAL" clId="{F3D70B04-4D7D-4EBF-9239-705037C54749}" dt="2019-08-01T15:53:36.421" v="3895" actId="2696"/>
        <pc:sldMkLst>
          <pc:docMk/>
          <pc:sldMk cId="1216212897" sldId="281"/>
        </pc:sldMkLst>
        <pc:spChg chg="mod">
          <ac:chgData name="ivan.cuzic1@skole.hr" userId="df63c021-0675-4d8c-a9d6-36d6c01b34a5" providerId="ADAL" clId="{F3D70B04-4D7D-4EBF-9239-705037C54749}" dt="2019-08-01T15:47:38.481" v="3729" actId="27636"/>
          <ac:spMkLst>
            <pc:docMk/>
            <pc:sldMk cId="1216212897" sldId="281"/>
            <ac:spMk id="2" creationId="{9CD790CF-C970-45FF-83BA-977604ED6A46}"/>
          </ac:spMkLst>
        </pc:spChg>
      </pc:sldChg>
      <pc:sldChg chg="add del">
        <pc:chgData name="ivan.cuzic1@skole.hr" userId="df63c021-0675-4d8c-a9d6-36d6c01b34a5" providerId="ADAL" clId="{F3D70B04-4D7D-4EBF-9239-705037C54749}" dt="2019-08-01T15:53:54.737" v="3897" actId="2696"/>
        <pc:sldMkLst>
          <pc:docMk/>
          <pc:sldMk cId="3134968623" sldId="281"/>
        </pc:sldMkLst>
      </pc:sldChg>
      <pc:sldChg chg="addSp delSp modSp add mod setBg setClrOvrMap modNotesTx">
        <pc:chgData name="ivan.cuzic1@skole.hr" userId="df63c021-0675-4d8c-a9d6-36d6c01b34a5" providerId="ADAL" clId="{F3D70B04-4D7D-4EBF-9239-705037C54749}" dt="2019-08-01T16:02:04.820" v="3985" actId="26606"/>
        <pc:sldMkLst>
          <pc:docMk/>
          <pc:sldMk cId="219017243" sldId="282"/>
        </pc:sldMkLst>
        <pc:spChg chg="mod ord">
          <ac:chgData name="ivan.cuzic1@skole.hr" userId="df63c021-0675-4d8c-a9d6-36d6c01b34a5" providerId="ADAL" clId="{F3D70B04-4D7D-4EBF-9239-705037C54749}" dt="2019-08-01T16:02:04.820" v="3985" actId="26606"/>
          <ac:spMkLst>
            <pc:docMk/>
            <pc:sldMk cId="219017243" sldId="282"/>
            <ac:spMk id="2" creationId="{8D710F71-CEE8-436B-B563-C01E11A85AC1}"/>
          </ac:spMkLst>
        </pc:spChg>
        <pc:spChg chg="mod ord">
          <ac:chgData name="ivan.cuzic1@skole.hr" userId="df63c021-0675-4d8c-a9d6-36d6c01b34a5" providerId="ADAL" clId="{F3D70B04-4D7D-4EBF-9239-705037C54749}" dt="2019-08-01T16:02:04.820" v="3985" actId="26606"/>
          <ac:spMkLst>
            <pc:docMk/>
            <pc:sldMk cId="219017243" sldId="282"/>
            <ac:spMk id="3" creationId="{7E10AB2D-4161-40DE-9254-4A51BD57CBA3}"/>
          </ac:spMkLst>
        </pc:spChg>
        <pc:spChg chg="add del">
          <ac:chgData name="ivan.cuzic1@skole.hr" userId="df63c021-0675-4d8c-a9d6-36d6c01b34a5" providerId="ADAL" clId="{F3D70B04-4D7D-4EBF-9239-705037C54749}" dt="2019-08-01T15:54:34.149" v="3903" actId="26606"/>
          <ac:spMkLst>
            <pc:docMk/>
            <pc:sldMk cId="219017243" sldId="282"/>
            <ac:spMk id="10" creationId="{EF9B8DF2-C3F5-49A2-94D2-F7B65A0F1F15}"/>
          </ac:spMkLst>
        </pc:spChg>
        <pc:spChg chg="add del">
          <ac:chgData name="ivan.cuzic1@skole.hr" userId="df63c021-0675-4d8c-a9d6-36d6c01b34a5" providerId="ADAL" clId="{F3D70B04-4D7D-4EBF-9239-705037C54749}" dt="2019-08-01T15:54:34.149" v="3903" actId="26606"/>
          <ac:spMkLst>
            <pc:docMk/>
            <pc:sldMk cId="219017243" sldId="282"/>
            <ac:spMk id="12" creationId="{4330B6AC-E6AB-45E4-A303-C8DE90EB2AAC}"/>
          </ac:spMkLst>
        </pc:spChg>
        <pc:spChg chg="add del">
          <ac:chgData name="ivan.cuzic1@skole.hr" userId="df63c021-0675-4d8c-a9d6-36d6c01b34a5" providerId="ADAL" clId="{F3D70B04-4D7D-4EBF-9239-705037C54749}" dt="2019-08-01T15:54:34.112" v="3902" actId="26606"/>
          <ac:spMkLst>
            <pc:docMk/>
            <pc:sldMk cId="219017243" sldId="282"/>
            <ac:spMk id="17" creationId="{61445B8C-D724-4F73-AB77-3CCE4E822C9D}"/>
          </ac:spMkLst>
        </pc:spChg>
        <pc:spChg chg="add del">
          <ac:chgData name="ivan.cuzic1@skole.hr" userId="df63c021-0675-4d8c-a9d6-36d6c01b34a5" providerId="ADAL" clId="{F3D70B04-4D7D-4EBF-9239-705037C54749}" dt="2019-08-01T15:55:44.046" v="3954" actId="26606"/>
          <ac:spMkLst>
            <pc:docMk/>
            <pc:sldMk cId="219017243" sldId="282"/>
            <ac:spMk id="21" creationId="{648F5915-2CE1-4F74-88C5-D4366893D2DF}"/>
          </ac:spMkLst>
        </pc:spChg>
        <pc:spChg chg="add del">
          <ac:chgData name="ivan.cuzic1@skole.hr" userId="df63c021-0675-4d8c-a9d6-36d6c01b34a5" providerId="ADAL" clId="{F3D70B04-4D7D-4EBF-9239-705037C54749}" dt="2019-08-01T15:55:44.046" v="3954" actId="26606"/>
          <ac:spMkLst>
            <pc:docMk/>
            <pc:sldMk cId="219017243" sldId="282"/>
            <ac:spMk id="22" creationId="{2C6A2225-94AF-4BC4-98F4-77746E7B10A9}"/>
          </ac:spMkLst>
        </pc:spChg>
        <pc:spChg chg="add del">
          <ac:chgData name="ivan.cuzic1@skole.hr" userId="df63c021-0675-4d8c-a9d6-36d6c01b34a5" providerId="ADAL" clId="{F3D70B04-4D7D-4EBF-9239-705037C54749}" dt="2019-08-01T15:55:44.046" v="3954" actId="26606"/>
          <ac:spMkLst>
            <pc:docMk/>
            <pc:sldMk cId="219017243" sldId="282"/>
            <ac:spMk id="23" creationId="{91B43EC4-7D6F-44CA-82DD-103883D2366B}"/>
          </ac:spMkLst>
        </pc:spChg>
        <pc:spChg chg="add del">
          <ac:chgData name="ivan.cuzic1@skole.hr" userId="df63c021-0675-4d8c-a9d6-36d6c01b34a5" providerId="ADAL" clId="{F3D70B04-4D7D-4EBF-9239-705037C54749}" dt="2019-08-01T15:55:44.046" v="3954" actId="26606"/>
          <ac:spMkLst>
            <pc:docMk/>
            <pc:sldMk cId="219017243" sldId="282"/>
            <ac:spMk id="24" creationId="{46EA0402-5843-4D53-BF9C-BE7205812062}"/>
          </ac:spMkLst>
        </pc:spChg>
        <pc:spChg chg="add del">
          <ac:chgData name="ivan.cuzic1@skole.hr" userId="df63c021-0675-4d8c-a9d6-36d6c01b34a5" providerId="ADAL" clId="{F3D70B04-4D7D-4EBF-9239-705037C54749}" dt="2019-08-01T15:55:44.011" v="3953" actId="26606"/>
          <ac:spMkLst>
            <pc:docMk/>
            <pc:sldMk cId="219017243" sldId="282"/>
            <ac:spMk id="29" creationId="{37FEB674-D811-4FFE-A878-29D0C0ED18D4}"/>
          </ac:spMkLst>
        </pc:spChg>
        <pc:spChg chg="add del">
          <ac:chgData name="ivan.cuzic1@skole.hr" userId="df63c021-0675-4d8c-a9d6-36d6c01b34a5" providerId="ADAL" clId="{F3D70B04-4D7D-4EBF-9239-705037C54749}" dt="2019-08-01T15:57:45.713" v="3962" actId="26606"/>
          <ac:spMkLst>
            <pc:docMk/>
            <pc:sldMk cId="219017243" sldId="282"/>
            <ac:spMk id="31" creationId="{648F5915-2CE1-4F74-88C5-D4366893D2DF}"/>
          </ac:spMkLst>
        </pc:spChg>
        <pc:spChg chg="add del">
          <ac:chgData name="ivan.cuzic1@skole.hr" userId="df63c021-0675-4d8c-a9d6-36d6c01b34a5" providerId="ADAL" clId="{F3D70B04-4D7D-4EBF-9239-705037C54749}" dt="2019-08-01T15:57:45.713" v="3962" actId="26606"/>
          <ac:spMkLst>
            <pc:docMk/>
            <pc:sldMk cId="219017243" sldId="282"/>
            <ac:spMk id="32" creationId="{2C6A2225-94AF-4BC4-98F4-77746E7B10A9}"/>
          </ac:spMkLst>
        </pc:spChg>
        <pc:spChg chg="add del">
          <ac:chgData name="ivan.cuzic1@skole.hr" userId="df63c021-0675-4d8c-a9d6-36d6c01b34a5" providerId="ADAL" clId="{F3D70B04-4D7D-4EBF-9239-705037C54749}" dt="2019-08-01T15:58:33.678" v="3967" actId="26606"/>
          <ac:spMkLst>
            <pc:docMk/>
            <pc:sldMk cId="219017243" sldId="282"/>
            <ac:spMk id="37" creationId="{61445B8C-D724-4F73-AB77-3CCE4E822C9D}"/>
          </ac:spMkLst>
        </pc:spChg>
        <pc:spChg chg="add del">
          <ac:chgData name="ivan.cuzic1@skole.hr" userId="df63c021-0675-4d8c-a9d6-36d6c01b34a5" providerId="ADAL" clId="{F3D70B04-4D7D-4EBF-9239-705037C54749}" dt="2019-08-01T16:00:04.627" v="3972" actId="26606"/>
          <ac:spMkLst>
            <pc:docMk/>
            <pc:sldMk cId="219017243" sldId="282"/>
            <ac:spMk id="44" creationId="{2C6A2225-94AF-4BC4-98F4-77746E7B10A9}"/>
          </ac:spMkLst>
        </pc:spChg>
        <pc:spChg chg="add del">
          <ac:chgData name="ivan.cuzic1@skole.hr" userId="df63c021-0675-4d8c-a9d6-36d6c01b34a5" providerId="ADAL" clId="{F3D70B04-4D7D-4EBF-9239-705037C54749}" dt="2019-08-01T16:00:04.627" v="3972" actId="26606"/>
          <ac:spMkLst>
            <pc:docMk/>
            <pc:sldMk cId="219017243" sldId="282"/>
            <ac:spMk id="46" creationId="{46EA0402-5843-4D53-BF9C-BE7205812062}"/>
          </ac:spMkLst>
        </pc:spChg>
        <pc:spChg chg="add del">
          <ac:chgData name="ivan.cuzic1@skole.hr" userId="df63c021-0675-4d8c-a9d6-36d6c01b34a5" providerId="ADAL" clId="{F3D70B04-4D7D-4EBF-9239-705037C54749}" dt="2019-08-01T16:00:04.627" v="3972" actId="26606"/>
          <ac:spMkLst>
            <pc:docMk/>
            <pc:sldMk cId="219017243" sldId="282"/>
            <ac:spMk id="48" creationId="{648F5915-2CE1-4F74-88C5-D4366893D2DF}"/>
          </ac:spMkLst>
        </pc:spChg>
        <pc:spChg chg="add del">
          <ac:chgData name="ivan.cuzic1@skole.hr" userId="df63c021-0675-4d8c-a9d6-36d6c01b34a5" providerId="ADAL" clId="{F3D70B04-4D7D-4EBF-9239-705037C54749}" dt="2019-08-01T16:00:04.627" v="3972" actId="26606"/>
          <ac:spMkLst>
            <pc:docMk/>
            <pc:sldMk cId="219017243" sldId="282"/>
            <ac:spMk id="50" creationId="{91B43EC4-7D6F-44CA-82DD-103883D2366B}"/>
          </ac:spMkLst>
        </pc:spChg>
        <pc:spChg chg="add del">
          <ac:chgData name="ivan.cuzic1@skole.hr" userId="df63c021-0675-4d8c-a9d6-36d6c01b34a5" providerId="ADAL" clId="{F3D70B04-4D7D-4EBF-9239-705037C54749}" dt="2019-08-01T16:02:04.820" v="3985" actId="26606"/>
          <ac:spMkLst>
            <pc:docMk/>
            <pc:sldMk cId="219017243" sldId="282"/>
            <ac:spMk id="55" creationId="{2C6A2225-94AF-4BC4-98F4-77746E7B10A9}"/>
          </ac:spMkLst>
        </pc:spChg>
        <pc:spChg chg="add del">
          <ac:chgData name="ivan.cuzic1@skole.hr" userId="df63c021-0675-4d8c-a9d6-36d6c01b34a5" providerId="ADAL" clId="{F3D70B04-4D7D-4EBF-9239-705037C54749}" dt="2019-08-01T16:02:04.820" v="3985" actId="26606"/>
          <ac:spMkLst>
            <pc:docMk/>
            <pc:sldMk cId="219017243" sldId="282"/>
            <ac:spMk id="57" creationId="{648F5915-2CE1-4F74-88C5-D4366893D2DF}"/>
          </ac:spMkLst>
        </pc:spChg>
        <pc:spChg chg="add">
          <ac:chgData name="ivan.cuzic1@skole.hr" userId="df63c021-0675-4d8c-a9d6-36d6c01b34a5" providerId="ADAL" clId="{F3D70B04-4D7D-4EBF-9239-705037C54749}" dt="2019-08-01T16:02:04.820" v="3985" actId="26606"/>
          <ac:spMkLst>
            <pc:docMk/>
            <pc:sldMk cId="219017243" sldId="282"/>
            <ac:spMk id="62" creationId="{CF62D2A7-8207-488C-9F46-316BA81A16C8}"/>
          </ac:spMkLst>
        </pc:spChg>
        <pc:picChg chg="add del mod ord">
          <ac:chgData name="ivan.cuzic1@skole.hr" userId="df63c021-0675-4d8c-a9d6-36d6c01b34a5" providerId="ADAL" clId="{F3D70B04-4D7D-4EBF-9239-705037C54749}" dt="2019-08-01T15:56:37.647" v="3957"/>
          <ac:picMkLst>
            <pc:docMk/>
            <pc:sldMk cId="219017243" sldId="282"/>
            <ac:picMk id="5" creationId="{2AB4B4F0-2575-4FB1-AB3D-312BDAE842CE}"/>
          </ac:picMkLst>
        </pc:picChg>
        <pc:picChg chg="add mod ord">
          <ac:chgData name="ivan.cuzic1@skole.hr" userId="df63c021-0675-4d8c-a9d6-36d6c01b34a5" providerId="ADAL" clId="{F3D70B04-4D7D-4EBF-9239-705037C54749}" dt="2019-08-01T16:02:04.820" v="3985" actId="26606"/>
          <ac:picMkLst>
            <pc:docMk/>
            <pc:sldMk cId="219017243" sldId="282"/>
            <ac:picMk id="7" creationId="{B7455939-B2DF-4F7C-A39C-9A7F1A1D1B56}"/>
          </ac:picMkLst>
        </pc:picChg>
        <pc:picChg chg="add del mod ord">
          <ac:chgData name="ivan.cuzic1@skole.hr" userId="df63c021-0675-4d8c-a9d6-36d6c01b34a5" providerId="ADAL" clId="{F3D70B04-4D7D-4EBF-9239-705037C54749}" dt="2019-08-01T16:00:54.488" v="3978"/>
          <ac:picMkLst>
            <pc:docMk/>
            <pc:sldMk cId="219017243" sldId="282"/>
            <ac:picMk id="9" creationId="{50E0C67F-96CF-4AA9-BACE-1042573603FE}"/>
          </ac:picMkLst>
        </pc:picChg>
        <pc:picChg chg="add mod">
          <ac:chgData name="ivan.cuzic1@skole.hr" userId="df63c021-0675-4d8c-a9d6-36d6c01b34a5" providerId="ADAL" clId="{F3D70B04-4D7D-4EBF-9239-705037C54749}" dt="2019-08-01T16:01:25.304" v="3981" actId="1076"/>
          <ac:picMkLst>
            <pc:docMk/>
            <pc:sldMk cId="219017243" sldId="282"/>
            <ac:picMk id="13" creationId="{8EE30FCC-4B42-4FA9-B54B-C7AF73135132}"/>
          </ac:picMkLst>
        </pc:picChg>
        <pc:picChg chg="add del">
          <ac:chgData name="ivan.cuzic1@skole.hr" userId="df63c021-0675-4d8c-a9d6-36d6c01b34a5" providerId="ADAL" clId="{F3D70B04-4D7D-4EBF-9239-705037C54749}" dt="2019-08-01T16:00:29.756" v="3976"/>
          <ac:picMkLst>
            <pc:docMk/>
            <pc:sldMk cId="219017243" sldId="282"/>
            <ac:picMk id="30" creationId="{88A588F8-A1C2-430D-8927-1F10127D325E}"/>
          </ac:picMkLst>
        </pc:picChg>
        <pc:cxnChg chg="add del">
          <ac:chgData name="ivan.cuzic1@skole.hr" userId="df63c021-0675-4d8c-a9d6-36d6c01b34a5" providerId="ADAL" clId="{F3D70B04-4D7D-4EBF-9239-705037C54749}" dt="2019-08-01T15:54:34.112" v="3902" actId="26606"/>
          <ac:cxnSpMkLst>
            <pc:docMk/>
            <pc:sldMk cId="219017243" sldId="282"/>
            <ac:cxnSpMk id="19" creationId="{99905336-A7CD-4C75-9E77-C704674F4047}"/>
          </ac:cxnSpMkLst>
        </pc:cxnChg>
        <pc:cxnChg chg="add del">
          <ac:chgData name="ivan.cuzic1@skole.hr" userId="df63c021-0675-4d8c-a9d6-36d6c01b34a5" providerId="ADAL" clId="{F3D70B04-4D7D-4EBF-9239-705037C54749}" dt="2019-08-01T15:58:33.678" v="3967" actId="26606"/>
          <ac:cxnSpMkLst>
            <pc:docMk/>
            <pc:sldMk cId="219017243" sldId="282"/>
            <ac:cxnSpMk id="39" creationId="{99905336-A7CD-4C75-9E77-C704674F4047}"/>
          </ac:cxnSpMkLst>
        </pc:cxnChg>
      </pc:sldChg>
    </pc:docChg>
  </pc:docChgLst>
  <pc:docChgLst>
    <pc:chgData name="IVAN ĆUŽIĆ" userId="df63c021-0675-4d8c-a9d6-36d6c01b34a5" providerId="ADAL" clId="{F3D70B04-4D7D-4EBF-9239-705037C54749}"/>
    <pc:docChg chg="modSld">
      <pc:chgData name="IVAN ĆUŽIĆ" userId="df63c021-0675-4d8c-a9d6-36d6c01b34a5" providerId="ADAL" clId="{F3D70B04-4D7D-4EBF-9239-705037C54749}" dt="2019-08-01T17:05:48.344" v="16" actId="20577"/>
      <pc:docMkLst>
        <pc:docMk/>
      </pc:docMkLst>
      <pc:sldChg chg="modSp">
        <pc:chgData name="IVAN ĆUŽIĆ" userId="df63c021-0675-4d8c-a9d6-36d6c01b34a5" providerId="ADAL" clId="{F3D70B04-4D7D-4EBF-9239-705037C54749}" dt="2019-08-01T17:04:17.192" v="0" actId="20577"/>
        <pc:sldMkLst>
          <pc:docMk/>
          <pc:sldMk cId="3290988323" sldId="266"/>
        </pc:sldMkLst>
        <pc:spChg chg="mod">
          <ac:chgData name="IVAN ĆUŽIĆ" userId="df63c021-0675-4d8c-a9d6-36d6c01b34a5" providerId="ADAL" clId="{F3D70B04-4D7D-4EBF-9239-705037C54749}" dt="2019-08-01T17:04:17.192" v="0" actId="20577"/>
          <ac:spMkLst>
            <pc:docMk/>
            <pc:sldMk cId="3290988323" sldId="266"/>
            <ac:spMk id="3" creationId="{6C80648C-D129-4762-A57E-E11F784ADD10}"/>
          </ac:spMkLst>
        </pc:spChg>
      </pc:sldChg>
      <pc:sldChg chg="modSp">
        <pc:chgData name="IVAN ĆUŽIĆ" userId="df63c021-0675-4d8c-a9d6-36d6c01b34a5" providerId="ADAL" clId="{F3D70B04-4D7D-4EBF-9239-705037C54749}" dt="2019-08-01T17:05:05.023" v="13" actId="20577"/>
        <pc:sldMkLst>
          <pc:docMk/>
          <pc:sldMk cId="4077464846" sldId="270"/>
        </pc:sldMkLst>
        <pc:spChg chg="mod">
          <ac:chgData name="IVAN ĆUŽIĆ" userId="df63c021-0675-4d8c-a9d6-36d6c01b34a5" providerId="ADAL" clId="{F3D70B04-4D7D-4EBF-9239-705037C54749}" dt="2019-08-01T17:05:05.023" v="13" actId="20577"/>
          <ac:spMkLst>
            <pc:docMk/>
            <pc:sldMk cId="4077464846" sldId="270"/>
            <ac:spMk id="9" creationId="{EE2A8D0C-A862-4761-9FE2-B763199BF44D}"/>
          </ac:spMkLst>
        </pc:spChg>
      </pc:sldChg>
      <pc:sldChg chg="modSp">
        <pc:chgData name="IVAN ĆUŽIĆ" userId="df63c021-0675-4d8c-a9d6-36d6c01b34a5" providerId="ADAL" clId="{F3D70B04-4D7D-4EBF-9239-705037C54749}" dt="2019-08-01T17:05:48.344" v="16" actId="20577"/>
        <pc:sldMkLst>
          <pc:docMk/>
          <pc:sldMk cId="3596751939" sldId="277"/>
        </pc:sldMkLst>
        <pc:spChg chg="mod">
          <ac:chgData name="IVAN ĆUŽIĆ" userId="df63c021-0675-4d8c-a9d6-36d6c01b34a5" providerId="ADAL" clId="{F3D70B04-4D7D-4EBF-9239-705037C54749}" dt="2019-08-01T17:05:48.344" v="16" actId="20577"/>
          <ac:spMkLst>
            <pc:docMk/>
            <pc:sldMk cId="3596751939" sldId="277"/>
            <ac:spMk id="2" creationId="{7987B162-56E8-42DB-A49B-C0FF15070626}"/>
          </ac:spMkLst>
        </pc:spChg>
      </pc:sldChg>
      <pc:sldChg chg="modSp">
        <pc:chgData name="IVAN ĆUŽIĆ" userId="df63c021-0675-4d8c-a9d6-36d6c01b34a5" providerId="ADAL" clId="{F3D70B04-4D7D-4EBF-9239-705037C54749}" dt="2019-08-01T17:05:27.267" v="14" actId="255"/>
        <pc:sldMkLst>
          <pc:docMk/>
          <pc:sldMk cId="219017243" sldId="282"/>
        </pc:sldMkLst>
        <pc:spChg chg="mod">
          <ac:chgData name="IVAN ĆUŽIĆ" userId="df63c021-0675-4d8c-a9d6-36d6c01b34a5" providerId="ADAL" clId="{F3D70B04-4D7D-4EBF-9239-705037C54749}" dt="2019-08-01T17:05:27.267" v="14" actId="255"/>
          <ac:spMkLst>
            <pc:docMk/>
            <pc:sldMk cId="219017243" sldId="282"/>
            <ac:spMk id="3" creationId="{7E10AB2D-4161-40DE-9254-4A51BD57CB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49893-3BEA-4AF5-B41C-010A4604DB0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BED9D8-8B96-4DB3-ACBF-5816B3A30E6A}">
      <dgm:prSet/>
      <dgm:spPr/>
      <dgm:t>
        <a:bodyPr/>
        <a:lstStyle/>
        <a:p>
          <a:r>
            <a:rPr lang="hr-HR"/>
            <a:t>Prve trajne nastambe:</a:t>
          </a:r>
          <a:endParaRPr lang="en-US"/>
        </a:p>
      </dgm:t>
    </dgm:pt>
    <dgm:pt modelId="{0C7D0CA9-9523-4478-A070-94C4785747CD}" type="parTrans" cxnId="{F219026D-324B-4B6F-9C15-561331479BBA}">
      <dgm:prSet/>
      <dgm:spPr/>
      <dgm:t>
        <a:bodyPr/>
        <a:lstStyle/>
        <a:p>
          <a:endParaRPr lang="en-US"/>
        </a:p>
      </dgm:t>
    </dgm:pt>
    <dgm:pt modelId="{82C99FCA-0004-4934-A3F5-A2B7E3E13C85}" type="sibTrans" cxnId="{F219026D-324B-4B6F-9C15-561331479BBA}">
      <dgm:prSet/>
      <dgm:spPr/>
      <dgm:t>
        <a:bodyPr/>
        <a:lstStyle/>
        <a:p>
          <a:endParaRPr lang="en-US"/>
        </a:p>
      </dgm:t>
    </dgm:pt>
    <dgm:pt modelId="{A46F5EF0-0EB6-48BD-B43A-F14604A1E247}">
      <dgm:prSet/>
      <dgm:spPr/>
      <dgm:t>
        <a:bodyPr/>
        <a:lstStyle/>
        <a:p>
          <a:r>
            <a:rPr lang="hr-HR"/>
            <a:t>Zemunice</a:t>
          </a:r>
          <a:endParaRPr lang="en-US"/>
        </a:p>
      </dgm:t>
    </dgm:pt>
    <dgm:pt modelId="{6B866BFD-2784-413B-B383-43E1BCA317D8}" type="parTrans" cxnId="{DDEE017B-A522-4B0B-A256-6397956C2346}">
      <dgm:prSet/>
      <dgm:spPr/>
      <dgm:t>
        <a:bodyPr/>
        <a:lstStyle/>
        <a:p>
          <a:endParaRPr lang="en-US"/>
        </a:p>
      </dgm:t>
    </dgm:pt>
    <dgm:pt modelId="{46850CFF-5C09-4E9D-BA66-EC252283382B}" type="sibTrans" cxnId="{DDEE017B-A522-4B0B-A256-6397956C2346}">
      <dgm:prSet/>
      <dgm:spPr/>
      <dgm:t>
        <a:bodyPr/>
        <a:lstStyle/>
        <a:p>
          <a:endParaRPr lang="en-US"/>
        </a:p>
      </dgm:t>
    </dgm:pt>
    <dgm:pt modelId="{55C716BA-2F91-4DB1-9220-836D632A51E3}">
      <dgm:prSet/>
      <dgm:spPr/>
      <dgm:t>
        <a:bodyPr/>
        <a:lstStyle/>
        <a:p>
          <a:r>
            <a:rPr lang="hr-HR" dirty="0"/>
            <a:t>Kolibe</a:t>
          </a:r>
          <a:endParaRPr lang="en-US" dirty="0"/>
        </a:p>
      </dgm:t>
    </dgm:pt>
    <dgm:pt modelId="{76545424-2482-4A63-B46D-6CE35C0635F7}" type="parTrans" cxnId="{49AACEF9-AE9A-435D-9142-C769E5061FF6}">
      <dgm:prSet/>
      <dgm:spPr/>
      <dgm:t>
        <a:bodyPr/>
        <a:lstStyle/>
        <a:p>
          <a:endParaRPr lang="en-US"/>
        </a:p>
      </dgm:t>
    </dgm:pt>
    <dgm:pt modelId="{C1D1645B-1CF0-45B7-9975-06F0F7BCE098}" type="sibTrans" cxnId="{49AACEF9-AE9A-435D-9142-C769E5061FF6}">
      <dgm:prSet/>
      <dgm:spPr/>
      <dgm:t>
        <a:bodyPr/>
        <a:lstStyle/>
        <a:p>
          <a:endParaRPr lang="en-US"/>
        </a:p>
      </dgm:t>
    </dgm:pt>
    <dgm:pt modelId="{870E1204-9F32-467F-AEC3-6580455818C1}">
      <dgm:prSet/>
      <dgm:spPr/>
      <dgm:t>
        <a:bodyPr/>
        <a:lstStyle/>
        <a:p>
          <a:r>
            <a:rPr lang="hr-HR"/>
            <a:t>Sojenice</a:t>
          </a:r>
          <a:endParaRPr lang="en-US" dirty="0"/>
        </a:p>
      </dgm:t>
    </dgm:pt>
    <dgm:pt modelId="{BBDEADF0-562B-42BA-86BD-D820D7EEAB2E}" type="parTrans" cxnId="{DAC5FE73-8F66-4D35-8AD3-D27E78BE973F}">
      <dgm:prSet/>
      <dgm:spPr/>
      <dgm:t>
        <a:bodyPr/>
        <a:lstStyle/>
        <a:p>
          <a:endParaRPr lang="hr-HR"/>
        </a:p>
      </dgm:t>
    </dgm:pt>
    <dgm:pt modelId="{F34CA1B3-7667-4C85-9224-FBA299A43D03}" type="sibTrans" cxnId="{DAC5FE73-8F66-4D35-8AD3-D27E78BE973F}">
      <dgm:prSet/>
      <dgm:spPr/>
      <dgm:t>
        <a:bodyPr/>
        <a:lstStyle/>
        <a:p>
          <a:endParaRPr lang="hr-HR"/>
        </a:p>
      </dgm:t>
    </dgm:pt>
    <dgm:pt modelId="{8D628B9C-C8B2-4356-B10F-2AD071B83207}" type="pres">
      <dgm:prSet presAssocID="{6D049893-3BEA-4AF5-B41C-010A4604DB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FF0CC33-D125-438E-9116-91AB9CDC893C}" type="pres">
      <dgm:prSet presAssocID="{A4BED9D8-8B96-4DB3-ACBF-5816B3A30E6A}" presName="parentLin" presStyleCnt="0"/>
      <dgm:spPr/>
    </dgm:pt>
    <dgm:pt modelId="{13184C75-BEA1-47CC-847C-DB1C5726D795}" type="pres">
      <dgm:prSet presAssocID="{A4BED9D8-8B96-4DB3-ACBF-5816B3A30E6A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234F9B53-91D2-4224-B041-F6D0DF1DBC55}" type="pres">
      <dgm:prSet presAssocID="{A4BED9D8-8B96-4DB3-ACBF-5816B3A30E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2186A5-8CDA-4BB2-85AA-1484055D3AE1}" type="pres">
      <dgm:prSet presAssocID="{A4BED9D8-8B96-4DB3-ACBF-5816B3A30E6A}" presName="negativeSpace" presStyleCnt="0"/>
      <dgm:spPr/>
    </dgm:pt>
    <dgm:pt modelId="{DB79F086-F424-412E-A2D1-CEA4AC964561}" type="pres">
      <dgm:prSet presAssocID="{A4BED9D8-8B96-4DB3-ACBF-5816B3A30E6A}" presName="childText" presStyleLbl="conFgAcc1" presStyleIdx="0" presStyleCnt="4">
        <dgm:presLayoutVars>
          <dgm:bulletEnabled val="1"/>
        </dgm:presLayoutVars>
      </dgm:prSet>
      <dgm:spPr/>
    </dgm:pt>
    <dgm:pt modelId="{471A8DD9-ADA8-4CF8-B10F-C199BA0B7062}" type="pres">
      <dgm:prSet presAssocID="{82C99FCA-0004-4934-A3F5-A2B7E3E13C85}" presName="spaceBetweenRectangles" presStyleCnt="0"/>
      <dgm:spPr/>
    </dgm:pt>
    <dgm:pt modelId="{55127255-426B-46EC-806A-D448DD01485F}" type="pres">
      <dgm:prSet presAssocID="{A46F5EF0-0EB6-48BD-B43A-F14604A1E247}" presName="parentLin" presStyleCnt="0"/>
      <dgm:spPr/>
    </dgm:pt>
    <dgm:pt modelId="{AA6C812C-1348-4C2C-A908-AC50CAE26B44}" type="pres">
      <dgm:prSet presAssocID="{A46F5EF0-0EB6-48BD-B43A-F14604A1E247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1EE0CE65-D539-4A82-9D03-AE8A6082DBDD}" type="pres">
      <dgm:prSet presAssocID="{A46F5EF0-0EB6-48BD-B43A-F14604A1E24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38F7A8-4470-42F0-8E6A-5359B26CE9B5}" type="pres">
      <dgm:prSet presAssocID="{A46F5EF0-0EB6-48BD-B43A-F14604A1E247}" presName="negativeSpace" presStyleCnt="0"/>
      <dgm:spPr/>
    </dgm:pt>
    <dgm:pt modelId="{510B6498-5070-4C39-B2CB-7D470DBBC2C1}" type="pres">
      <dgm:prSet presAssocID="{A46F5EF0-0EB6-48BD-B43A-F14604A1E247}" presName="childText" presStyleLbl="conFgAcc1" presStyleIdx="1" presStyleCnt="4">
        <dgm:presLayoutVars>
          <dgm:bulletEnabled val="1"/>
        </dgm:presLayoutVars>
      </dgm:prSet>
      <dgm:spPr/>
    </dgm:pt>
    <dgm:pt modelId="{79AFA96C-4D46-47B0-A19C-BC13A6BB36E4}" type="pres">
      <dgm:prSet presAssocID="{46850CFF-5C09-4E9D-BA66-EC252283382B}" presName="spaceBetweenRectangles" presStyleCnt="0"/>
      <dgm:spPr/>
    </dgm:pt>
    <dgm:pt modelId="{D22A59F4-BDF0-48E5-B2D3-35A2581EFE3A}" type="pres">
      <dgm:prSet presAssocID="{55C716BA-2F91-4DB1-9220-836D632A51E3}" presName="parentLin" presStyleCnt="0"/>
      <dgm:spPr/>
    </dgm:pt>
    <dgm:pt modelId="{E2C36430-7725-488B-B0D2-5B9E27E133AE}" type="pres">
      <dgm:prSet presAssocID="{55C716BA-2F91-4DB1-9220-836D632A51E3}" presName="parentLeftMargin" presStyleLbl="node1" presStyleIdx="1" presStyleCnt="4"/>
      <dgm:spPr/>
      <dgm:t>
        <a:bodyPr/>
        <a:lstStyle/>
        <a:p>
          <a:endParaRPr lang="hr-HR"/>
        </a:p>
      </dgm:t>
    </dgm:pt>
    <dgm:pt modelId="{8F96E52D-47F5-4094-A3C3-2B0D8E331E8D}" type="pres">
      <dgm:prSet presAssocID="{55C716BA-2F91-4DB1-9220-836D632A51E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BB3556-7D7C-4A6E-8578-8F62551B5C28}" type="pres">
      <dgm:prSet presAssocID="{55C716BA-2F91-4DB1-9220-836D632A51E3}" presName="negativeSpace" presStyleCnt="0"/>
      <dgm:spPr/>
    </dgm:pt>
    <dgm:pt modelId="{6F7BA81F-8FF4-4D4B-B5D8-68433D3F82D6}" type="pres">
      <dgm:prSet presAssocID="{55C716BA-2F91-4DB1-9220-836D632A51E3}" presName="childText" presStyleLbl="conFgAcc1" presStyleIdx="2" presStyleCnt="4">
        <dgm:presLayoutVars>
          <dgm:bulletEnabled val="1"/>
        </dgm:presLayoutVars>
      </dgm:prSet>
      <dgm:spPr/>
    </dgm:pt>
    <dgm:pt modelId="{52543AE0-FF51-4F56-81D6-18051BDBEF48}" type="pres">
      <dgm:prSet presAssocID="{C1D1645B-1CF0-45B7-9975-06F0F7BCE098}" presName="spaceBetweenRectangles" presStyleCnt="0"/>
      <dgm:spPr/>
    </dgm:pt>
    <dgm:pt modelId="{E894A36A-BC29-4D8D-B104-2A95B5D1419F}" type="pres">
      <dgm:prSet presAssocID="{870E1204-9F32-467F-AEC3-6580455818C1}" presName="parentLin" presStyleCnt="0"/>
      <dgm:spPr/>
    </dgm:pt>
    <dgm:pt modelId="{6C2346C6-76EC-4DB1-A0D3-FD0975F6F3D4}" type="pres">
      <dgm:prSet presAssocID="{870E1204-9F32-467F-AEC3-6580455818C1}" presName="parentLeftMargin" presStyleLbl="node1" presStyleIdx="2" presStyleCnt="4"/>
      <dgm:spPr/>
      <dgm:t>
        <a:bodyPr/>
        <a:lstStyle/>
        <a:p>
          <a:endParaRPr lang="hr-HR"/>
        </a:p>
      </dgm:t>
    </dgm:pt>
    <dgm:pt modelId="{DDCC5C91-570E-489F-9D1F-3D8D8D2A61AA}" type="pres">
      <dgm:prSet presAssocID="{870E1204-9F32-467F-AEC3-6580455818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8C0CCF-2A19-4448-8B96-B7F12DB19FFB}" type="pres">
      <dgm:prSet presAssocID="{870E1204-9F32-467F-AEC3-6580455818C1}" presName="negativeSpace" presStyleCnt="0"/>
      <dgm:spPr/>
    </dgm:pt>
    <dgm:pt modelId="{529A04C8-FF4A-4977-B6AE-C42ADB9D8A5F}" type="pres">
      <dgm:prSet presAssocID="{870E1204-9F32-467F-AEC3-6580455818C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EF85027-07B5-43E9-B67C-4FC077DA1EDB}" type="presOf" srcId="{A4BED9D8-8B96-4DB3-ACBF-5816B3A30E6A}" destId="{13184C75-BEA1-47CC-847C-DB1C5726D795}" srcOrd="0" destOrd="0" presId="urn:microsoft.com/office/officeart/2005/8/layout/list1"/>
    <dgm:cxn modelId="{98F87EFE-9AD4-4CB0-AC0A-82CEB53F4907}" type="presOf" srcId="{55C716BA-2F91-4DB1-9220-836D632A51E3}" destId="{E2C36430-7725-488B-B0D2-5B9E27E133AE}" srcOrd="0" destOrd="0" presId="urn:microsoft.com/office/officeart/2005/8/layout/list1"/>
    <dgm:cxn modelId="{7ED383DF-802C-4059-BE62-6E5F9B1F1D92}" type="presOf" srcId="{A46F5EF0-0EB6-48BD-B43A-F14604A1E247}" destId="{1EE0CE65-D539-4A82-9D03-AE8A6082DBDD}" srcOrd="1" destOrd="0" presId="urn:microsoft.com/office/officeart/2005/8/layout/list1"/>
    <dgm:cxn modelId="{DAC5FE73-8F66-4D35-8AD3-D27E78BE973F}" srcId="{6D049893-3BEA-4AF5-B41C-010A4604DB0A}" destId="{870E1204-9F32-467F-AEC3-6580455818C1}" srcOrd="3" destOrd="0" parTransId="{BBDEADF0-562B-42BA-86BD-D820D7EEAB2E}" sibTransId="{F34CA1B3-7667-4C85-9224-FBA299A43D03}"/>
    <dgm:cxn modelId="{49AACEF9-AE9A-435D-9142-C769E5061FF6}" srcId="{6D049893-3BEA-4AF5-B41C-010A4604DB0A}" destId="{55C716BA-2F91-4DB1-9220-836D632A51E3}" srcOrd="2" destOrd="0" parTransId="{76545424-2482-4A63-B46D-6CE35C0635F7}" sibTransId="{C1D1645B-1CF0-45B7-9975-06F0F7BCE098}"/>
    <dgm:cxn modelId="{AA91726D-FB89-45F3-A0F7-A33E1383209D}" type="presOf" srcId="{A46F5EF0-0EB6-48BD-B43A-F14604A1E247}" destId="{AA6C812C-1348-4C2C-A908-AC50CAE26B44}" srcOrd="0" destOrd="0" presId="urn:microsoft.com/office/officeart/2005/8/layout/list1"/>
    <dgm:cxn modelId="{6481128D-8FB8-4181-834A-BF49A7BFA0C6}" type="presOf" srcId="{870E1204-9F32-467F-AEC3-6580455818C1}" destId="{6C2346C6-76EC-4DB1-A0D3-FD0975F6F3D4}" srcOrd="0" destOrd="0" presId="urn:microsoft.com/office/officeart/2005/8/layout/list1"/>
    <dgm:cxn modelId="{F219026D-324B-4B6F-9C15-561331479BBA}" srcId="{6D049893-3BEA-4AF5-B41C-010A4604DB0A}" destId="{A4BED9D8-8B96-4DB3-ACBF-5816B3A30E6A}" srcOrd="0" destOrd="0" parTransId="{0C7D0CA9-9523-4478-A070-94C4785747CD}" sibTransId="{82C99FCA-0004-4934-A3F5-A2B7E3E13C85}"/>
    <dgm:cxn modelId="{BACB909B-301F-4C74-B360-BF8C552B61E2}" type="presOf" srcId="{55C716BA-2F91-4DB1-9220-836D632A51E3}" destId="{8F96E52D-47F5-4094-A3C3-2B0D8E331E8D}" srcOrd="1" destOrd="0" presId="urn:microsoft.com/office/officeart/2005/8/layout/list1"/>
    <dgm:cxn modelId="{EADDFFAA-3BB2-49B3-9873-5C2A1CF35AEE}" type="presOf" srcId="{870E1204-9F32-467F-AEC3-6580455818C1}" destId="{DDCC5C91-570E-489F-9D1F-3D8D8D2A61AA}" srcOrd="1" destOrd="0" presId="urn:microsoft.com/office/officeart/2005/8/layout/list1"/>
    <dgm:cxn modelId="{B2D23D8A-653D-4F74-82B9-E5AC6D72D4FB}" type="presOf" srcId="{6D049893-3BEA-4AF5-B41C-010A4604DB0A}" destId="{8D628B9C-C8B2-4356-B10F-2AD071B83207}" srcOrd="0" destOrd="0" presId="urn:microsoft.com/office/officeart/2005/8/layout/list1"/>
    <dgm:cxn modelId="{200CBF6A-38A2-416E-8752-A1E62B2130A1}" type="presOf" srcId="{A4BED9D8-8B96-4DB3-ACBF-5816B3A30E6A}" destId="{234F9B53-91D2-4224-B041-F6D0DF1DBC55}" srcOrd="1" destOrd="0" presId="urn:microsoft.com/office/officeart/2005/8/layout/list1"/>
    <dgm:cxn modelId="{DDEE017B-A522-4B0B-A256-6397956C2346}" srcId="{6D049893-3BEA-4AF5-B41C-010A4604DB0A}" destId="{A46F5EF0-0EB6-48BD-B43A-F14604A1E247}" srcOrd="1" destOrd="0" parTransId="{6B866BFD-2784-413B-B383-43E1BCA317D8}" sibTransId="{46850CFF-5C09-4E9D-BA66-EC252283382B}"/>
    <dgm:cxn modelId="{C68D3383-6907-4B39-BEEB-7FBDA267E4DE}" type="presParOf" srcId="{8D628B9C-C8B2-4356-B10F-2AD071B83207}" destId="{EFF0CC33-D125-438E-9116-91AB9CDC893C}" srcOrd="0" destOrd="0" presId="urn:microsoft.com/office/officeart/2005/8/layout/list1"/>
    <dgm:cxn modelId="{284C0084-9C7F-4A6D-BFF6-D76068F9EB33}" type="presParOf" srcId="{EFF0CC33-D125-438E-9116-91AB9CDC893C}" destId="{13184C75-BEA1-47CC-847C-DB1C5726D795}" srcOrd="0" destOrd="0" presId="urn:microsoft.com/office/officeart/2005/8/layout/list1"/>
    <dgm:cxn modelId="{B83FFF5B-3377-4D58-9D95-29BA9D512D27}" type="presParOf" srcId="{EFF0CC33-D125-438E-9116-91AB9CDC893C}" destId="{234F9B53-91D2-4224-B041-F6D0DF1DBC55}" srcOrd="1" destOrd="0" presId="urn:microsoft.com/office/officeart/2005/8/layout/list1"/>
    <dgm:cxn modelId="{BE38438E-26F1-42B7-973C-F0598509C730}" type="presParOf" srcId="{8D628B9C-C8B2-4356-B10F-2AD071B83207}" destId="{172186A5-8CDA-4BB2-85AA-1484055D3AE1}" srcOrd="1" destOrd="0" presId="urn:microsoft.com/office/officeart/2005/8/layout/list1"/>
    <dgm:cxn modelId="{3877B893-66F5-484E-9CD8-6E4F3E433242}" type="presParOf" srcId="{8D628B9C-C8B2-4356-B10F-2AD071B83207}" destId="{DB79F086-F424-412E-A2D1-CEA4AC964561}" srcOrd="2" destOrd="0" presId="urn:microsoft.com/office/officeart/2005/8/layout/list1"/>
    <dgm:cxn modelId="{F1E09B0B-ED61-4FD9-9171-466B7BCF7240}" type="presParOf" srcId="{8D628B9C-C8B2-4356-B10F-2AD071B83207}" destId="{471A8DD9-ADA8-4CF8-B10F-C199BA0B7062}" srcOrd="3" destOrd="0" presId="urn:microsoft.com/office/officeart/2005/8/layout/list1"/>
    <dgm:cxn modelId="{7C16DCFB-91A6-4BE5-9559-9CEF7300F9D1}" type="presParOf" srcId="{8D628B9C-C8B2-4356-B10F-2AD071B83207}" destId="{55127255-426B-46EC-806A-D448DD01485F}" srcOrd="4" destOrd="0" presId="urn:microsoft.com/office/officeart/2005/8/layout/list1"/>
    <dgm:cxn modelId="{1B9B3894-4A7D-4EE6-A505-06A58755FB0D}" type="presParOf" srcId="{55127255-426B-46EC-806A-D448DD01485F}" destId="{AA6C812C-1348-4C2C-A908-AC50CAE26B44}" srcOrd="0" destOrd="0" presId="urn:microsoft.com/office/officeart/2005/8/layout/list1"/>
    <dgm:cxn modelId="{672C2647-56FB-4012-B200-4EB18227B566}" type="presParOf" srcId="{55127255-426B-46EC-806A-D448DD01485F}" destId="{1EE0CE65-D539-4A82-9D03-AE8A6082DBDD}" srcOrd="1" destOrd="0" presId="urn:microsoft.com/office/officeart/2005/8/layout/list1"/>
    <dgm:cxn modelId="{22B11834-FCC1-415C-A237-20B9D2DC7D16}" type="presParOf" srcId="{8D628B9C-C8B2-4356-B10F-2AD071B83207}" destId="{8038F7A8-4470-42F0-8E6A-5359B26CE9B5}" srcOrd="5" destOrd="0" presId="urn:microsoft.com/office/officeart/2005/8/layout/list1"/>
    <dgm:cxn modelId="{51EA3CE1-E5C8-4B7E-B666-90AB0353CF0A}" type="presParOf" srcId="{8D628B9C-C8B2-4356-B10F-2AD071B83207}" destId="{510B6498-5070-4C39-B2CB-7D470DBBC2C1}" srcOrd="6" destOrd="0" presId="urn:microsoft.com/office/officeart/2005/8/layout/list1"/>
    <dgm:cxn modelId="{076F07F3-5C14-438D-BFAE-0C26A24208B3}" type="presParOf" srcId="{8D628B9C-C8B2-4356-B10F-2AD071B83207}" destId="{79AFA96C-4D46-47B0-A19C-BC13A6BB36E4}" srcOrd="7" destOrd="0" presId="urn:microsoft.com/office/officeart/2005/8/layout/list1"/>
    <dgm:cxn modelId="{9859ED54-BFC8-4689-B75C-C1209688F553}" type="presParOf" srcId="{8D628B9C-C8B2-4356-B10F-2AD071B83207}" destId="{D22A59F4-BDF0-48E5-B2D3-35A2581EFE3A}" srcOrd="8" destOrd="0" presId="urn:microsoft.com/office/officeart/2005/8/layout/list1"/>
    <dgm:cxn modelId="{01BD0E76-4143-4D0D-A3EC-E88D47578920}" type="presParOf" srcId="{D22A59F4-BDF0-48E5-B2D3-35A2581EFE3A}" destId="{E2C36430-7725-488B-B0D2-5B9E27E133AE}" srcOrd="0" destOrd="0" presId="urn:microsoft.com/office/officeart/2005/8/layout/list1"/>
    <dgm:cxn modelId="{ACB399C4-CFA6-4BBF-8D93-89D80FD85F90}" type="presParOf" srcId="{D22A59F4-BDF0-48E5-B2D3-35A2581EFE3A}" destId="{8F96E52D-47F5-4094-A3C3-2B0D8E331E8D}" srcOrd="1" destOrd="0" presId="urn:microsoft.com/office/officeart/2005/8/layout/list1"/>
    <dgm:cxn modelId="{C0209DEF-4324-437C-9198-A91663390C08}" type="presParOf" srcId="{8D628B9C-C8B2-4356-B10F-2AD071B83207}" destId="{2EBB3556-7D7C-4A6E-8578-8F62551B5C28}" srcOrd="9" destOrd="0" presId="urn:microsoft.com/office/officeart/2005/8/layout/list1"/>
    <dgm:cxn modelId="{E43D2375-D7A5-47C4-B421-865342C8D7E6}" type="presParOf" srcId="{8D628B9C-C8B2-4356-B10F-2AD071B83207}" destId="{6F7BA81F-8FF4-4D4B-B5D8-68433D3F82D6}" srcOrd="10" destOrd="0" presId="urn:microsoft.com/office/officeart/2005/8/layout/list1"/>
    <dgm:cxn modelId="{3569CC7A-75ED-45C0-AE68-CA9384C6C791}" type="presParOf" srcId="{8D628B9C-C8B2-4356-B10F-2AD071B83207}" destId="{52543AE0-FF51-4F56-81D6-18051BDBEF48}" srcOrd="11" destOrd="0" presId="urn:microsoft.com/office/officeart/2005/8/layout/list1"/>
    <dgm:cxn modelId="{BF6E22A0-6A3A-4030-8F6E-F5698BC92B80}" type="presParOf" srcId="{8D628B9C-C8B2-4356-B10F-2AD071B83207}" destId="{E894A36A-BC29-4D8D-B104-2A95B5D1419F}" srcOrd="12" destOrd="0" presId="urn:microsoft.com/office/officeart/2005/8/layout/list1"/>
    <dgm:cxn modelId="{7A1300EB-021D-46DA-87F8-2F66DCC85824}" type="presParOf" srcId="{E894A36A-BC29-4D8D-B104-2A95B5D1419F}" destId="{6C2346C6-76EC-4DB1-A0D3-FD0975F6F3D4}" srcOrd="0" destOrd="0" presId="urn:microsoft.com/office/officeart/2005/8/layout/list1"/>
    <dgm:cxn modelId="{4BCB8138-3AF6-4C28-ADC2-24C2BDFDD4CB}" type="presParOf" srcId="{E894A36A-BC29-4D8D-B104-2A95B5D1419F}" destId="{DDCC5C91-570E-489F-9D1F-3D8D8D2A61AA}" srcOrd="1" destOrd="0" presId="urn:microsoft.com/office/officeart/2005/8/layout/list1"/>
    <dgm:cxn modelId="{2D7D820A-8EF4-4CA8-A14F-3B65A93D110A}" type="presParOf" srcId="{8D628B9C-C8B2-4356-B10F-2AD071B83207}" destId="{CC8C0CCF-2A19-4448-8B96-B7F12DB19FFB}" srcOrd="13" destOrd="0" presId="urn:microsoft.com/office/officeart/2005/8/layout/list1"/>
    <dgm:cxn modelId="{CABBC5D1-F148-468C-BF3A-53CAF3A80BEB}" type="presParOf" srcId="{8D628B9C-C8B2-4356-B10F-2AD071B83207}" destId="{529A04C8-FF4A-4977-B6AE-C42ADB9D8A5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4BA82-F1C4-4A49-B0BB-B517483CE7A1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463B36F-E6B6-4496-9B1E-FB1BF2A08840}">
      <dgm:prSet/>
      <dgm:spPr/>
      <dgm:t>
        <a:bodyPr/>
        <a:lstStyle/>
        <a:p>
          <a:r>
            <a:rPr lang="hr-HR"/>
            <a:t>Kopnenim i vodenim putovima</a:t>
          </a:r>
          <a:endParaRPr lang="en-US"/>
        </a:p>
      </dgm:t>
    </dgm:pt>
    <dgm:pt modelId="{9863079D-61F9-4D2D-AA9B-141929B317FC}" type="parTrans" cxnId="{ABF4EDE9-0C17-41CC-8C40-F83341D6598F}">
      <dgm:prSet/>
      <dgm:spPr/>
      <dgm:t>
        <a:bodyPr/>
        <a:lstStyle/>
        <a:p>
          <a:endParaRPr lang="en-US"/>
        </a:p>
      </dgm:t>
    </dgm:pt>
    <dgm:pt modelId="{C9D8F60A-BA90-40F5-B839-C17BDEC293DB}" type="sibTrans" cxnId="{ABF4EDE9-0C17-41CC-8C40-F83341D6598F}">
      <dgm:prSet/>
      <dgm:spPr/>
      <dgm:t>
        <a:bodyPr/>
        <a:lstStyle/>
        <a:p>
          <a:endParaRPr lang="en-US"/>
        </a:p>
      </dgm:t>
    </dgm:pt>
    <dgm:pt modelId="{B252172F-255B-4AFF-93DF-1A0A4D2A795B}">
      <dgm:prSet/>
      <dgm:spPr/>
      <dgm:t>
        <a:bodyPr/>
        <a:lstStyle/>
        <a:p>
          <a:r>
            <a:rPr lang="hr-HR"/>
            <a:t>Saonice</a:t>
          </a:r>
          <a:endParaRPr lang="en-US"/>
        </a:p>
      </dgm:t>
    </dgm:pt>
    <dgm:pt modelId="{F1685B26-D339-45A7-8864-50CC58D42746}" type="parTrans" cxnId="{D23784CB-C0E7-4A03-B690-77628FFAD97F}">
      <dgm:prSet/>
      <dgm:spPr/>
      <dgm:t>
        <a:bodyPr/>
        <a:lstStyle/>
        <a:p>
          <a:endParaRPr lang="en-US"/>
        </a:p>
      </dgm:t>
    </dgm:pt>
    <dgm:pt modelId="{097C9B86-2785-417F-935C-D14ACCB77961}" type="sibTrans" cxnId="{D23784CB-C0E7-4A03-B690-77628FFAD97F}">
      <dgm:prSet/>
      <dgm:spPr/>
      <dgm:t>
        <a:bodyPr/>
        <a:lstStyle/>
        <a:p>
          <a:endParaRPr lang="en-US"/>
        </a:p>
      </dgm:t>
    </dgm:pt>
    <dgm:pt modelId="{AE3D1336-F613-44C5-A809-0DCA2FBD7D8E}">
      <dgm:prSet/>
      <dgm:spPr/>
      <dgm:t>
        <a:bodyPr/>
        <a:lstStyle/>
        <a:p>
          <a:r>
            <a:rPr lang="hr-HR" dirty="0"/>
            <a:t>Izum kotača i nastanak prvih kola</a:t>
          </a:r>
          <a:endParaRPr lang="en-US" dirty="0"/>
        </a:p>
      </dgm:t>
    </dgm:pt>
    <dgm:pt modelId="{2153EDF3-0CF4-4373-A3E2-6E747582D945}" type="parTrans" cxnId="{0F14CD23-B41C-49C6-B4DE-D614ECBAE9AD}">
      <dgm:prSet/>
      <dgm:spPr/>
      <dgm:t>
        <a:bodyPr/>
        <a:lstStyle/>
        <a:p>
          <a:endParaRPr lang="en-US"/>
        </a:p>
      </dgm:t>
    </dgm:pt>
    <dgm:pt modelId="{32717A96-D694-485E-932A-06A93567D511}" type="sibTrans" cxnId="{0F14CD23-B41C-49C6-B4DE-D614ECBAE9AD}">
      <dgm:prSet/>
      <dgm:spPr/>
      <dgm:t>
        <a:bodyPr/>
        <a:lstStyle/>
        <a:p>
          <a:endParaRPr lang="en-US"/>
        </a:p>
      </dgm:t>
    </dgm:pt>
    <dgm:pt modelId="{F4678FC9-FF71-49E5-8520-3EA9F926CE7A}">
      <dgm:prSet/>
      <dgm:spPr/>
      <dgm:t>
        <a:bodyPr/>
        <a:lstStyle/>
        <a:p>
          <a:r>
            <a:rPr lang="hr-HR" dirty="0"/>
            <a:t>Prva naselja u kojima se stanovnici bave različitim zanimanjima</a:t>
          </a:r>
          <a:endParaRPr lang="en-US" dirty="0"/>
        </a:p>
      </dgm:t>
    </dgm:pt>
    <dgm:pt modelId="{028475E1-5A37-46CD-B150-6ADA0C8D63FE}" type="parTrans" cxnId="{998A168E-EB4E-4FA5-A5F2-F7A05407D82B}">
      <dgm:prSet/>
      <dgm:spPr/>
      <dgm:t>
        <a:bodyPr/>
        <a:lstStyle/>
        <a:p>
          <a:endParaRPr lang="hr-HR"/>
        </a:p>
      </dgm:t>
    </dgm:pt>
    <dgm:pt modelId="{12E8FD95-18B5-4A0D-89B0-015F5252ECAF}" type="sibTrans" cxnId="{998A168E-EB4E-4FA5-A5F2-F7A05407D82B}">
      <dgm:prSet/>
      <dgm:spPr/>
      <dgm:t>
        <a:bodyPr/>
        <a:lstStyle/>
        <a:p>
          <a:endParaRPr lang="hr-HR"/>
        </a:p>
      </dgm:t>
    </dgm:pt>
    <dgm:pt modelId="{5260A4C8-AB48-4827-A99E-FAA23ADA3EDA}" type="pres">
      <dgm:prSet presAssocID="{38D4BA82-F1C4-4A49-B0BB-B517483CE7A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2A38B6F1-1FCB-4109-8308-8C94F2B0FE12}" type="pres">
      <dgm:prSet presAssocID="{1463B36F-E6B6-4496-9B1E-FB1BF2A08840}" presName="thickLine" presStyleLbl="alignNode1" presStyleIdx="0" presStyleCnt="4"/>
      <dgm:spPr/>
    </dgm:pt>
    <dgm:pt modelId="{554EA250-1D66-459E-A8DF-A6859C183E7D}" type="pres">
      <dgm:prSet presAssocID="{1463B36F-E6B6-4496-9B1E-FB1BF2A08840}" presName="horz1" presStyleCnt="0"/>
      <dgm:spPr/>
    </dgm:pt>
    <dgm:pt modelId="{97491DF3-DABC-4399-B001-B25542A97AF4}" type="pres">
      <dgm:prSet presAssocID="{1463B36F-E6B6-4496-9B1E-FB1BF2A08840}" presName="tx1" presStyleLbl="revTx" presStyleIdx="0" presStyleCnt="4"/>
      <dgm:spPr/>
      <dgm:t>
        <a:bodyPr/>
        <a:lstStyle/>
        <a:p>
          <a:endParaRPr lang="hr-HR"/>
        </a:p>
      </dgm:t>
    </dgm:pt>
    <dgm:pt modelId="{AA1A5A5B-F9FD-421B-829A-A8F0DF17F465}" type="pres">
      <dgm:prSet presAssocID="{1463B36F-E6B6-4496-9B1E-FB1BF2A08840}" presName="vert1" presStyleCnt="0"/>
      <dgm:spPr/>
    </dgm:pt>
    <dgm:pt modelId="{9E395532-868C-498A-B408-913629815E09}" type="pres">
      <dgm:prSet presAssocID="{B252172F-255B-4AFF-93DF-1A0A4D2A795B}" presName="thickLine" presStyleLbl="alignNode1" presStyleIdx="1" presStyleCnt="4"/>
      <dgm:spPr/>
    </dgm:pt>
    <dgm:pt modelId="{8ED671C4-0A21-414D-85EE-9FC4A567C3C2}" type="pres">
      <dgm:prSet presAssocID="{B252172F-255B-4AFF-93DF-1A0A4D2A795B}" presName="horz1" presStyleCnt="0"/>
      <dgm:spPr/>
    </dgm:pt>
    <dgm:pt modelId="{6E932BF7-CFE8-40D3-BDE3-9276A1C4DE1E}" type="pres">
      <dgm:prSet presAssocID="{B252172F-255B-4AFF-93DF-1A0A4D2A795B}" presName="tx1" presStyleLbl="revTx" presStyleIdx="1" presStyleCnt="4"/>
      <dgm:spPr/>
      <dgm:t>
        <a:bodyPr/>
        <a:lstStyle/>
        <a:p>
          <a:endParaRPr lang="hr-HR"/>
        </a:p>
      </dgm:t>
    </dgm:pt>
    <dgm:pt modelId="{064F71B7-08C7-4232-9B90-E914FCDCCD1C}" type="pres">
      <dgm:prSet presAssocID="{B252172F-255B-4AFF-93DF-1A0A4D2A795B}" presName="vert1" presStyleCnt="0"/>
      <dgm:spPr/>
    </dgm:pt>
    <dgm:pt modelId="{0111AFB5-B82E-4C2A-80F9-A4CF93EDC1BC}" type="pres">
      <dgm:prSet presAssocID="{AE3D1336-F613-44C5-A809-0DCA2FBD7D8E}" presName="thickLine" presStyleLbl="alignNode1" presStyleIdx="2" presStyleCnt="4"/>
      <dgm:spPr/>
    </dgm:pt>
    <dgm:pt modelId="{7FA4ECFD-3154-406F-949F-EE9534C3E234}" type="pres">
      <dgm:prSet presAssocID="{AE3D1336-F613-44C5-A809-0DCA2FBD7D8E}" presName="horz1" presStyleCnt="0"/>
      <dgm:spPr/>
    </dgm:pt>
    <dgm:pt modelId="{B08686ED-7B75-4F7A-BB5A-81ACA7F2F711}" type="pres">
      <dgm:prSet presAssocID="{AE3D1336-F613-44C5-A809-0DCA2FBD7D8E}" presName="tx1" presStyleLbl="revTx" presStyleIdx="2" presStyleCnt="4"/>
      <dgm:spPr/>
      <dgm:t>
        <a:bodyPr/>
        <a:lstStyle/>
        <a:p>
          <a:endParaRPr lang="hr-HR"/>
        </a:p>
      </dgm:t>
    </dgm:pt>
    <dgm:pt modelId="{F0CB9919-1F98-4B36-A1E0-BCE38CEACA29}" type="pres">
      <dgm:prSet presAssocID="{AE3D1336-F613-44C5-A809-0DCA2FBD7D8E}" presName="vert1" presStyleCnt="0"/>
      <dgm:spPr/>
    </dgm:pt>
    <dgm:pt modelId="{C096E407-E033-4738-8590-B0161B9A04A9}" type="pres">
      <dgm:prSet presAssocID="{F4678FC9-FF71-49E5-8520-3EA9F926CE7A}" presName="thickLine" presStyleLbl="alignNode1" presStyleIdx="3" presStyleCnt="4"/>
      <dgm:spPr/>
    </dgm:pt>
    <dgm:pt modelId="{4698DE4D-0B40-434D-B97D-23187115321F}" type="pres">
      <dgm:prSet presAssocID="{F4678FC9-FF71-49E5-8520-3EA9F926CE7A}" presName="horz1" presStyleCnt="0"/>
      <dgm:spPr/>
    </dgm:pt>
    <dgm:pt modelId="{204CAE1B-ED53-451E-AD6C-902C49522A21}" type="pres">
      <dgm:prSet presAssocID="{F4678FC9-FF71-49E5-8520-3EA9F926CE7A}" presName="tx1" presStyleLbl="revTx" presStyleIdx="3" presStyleCnt="4"/>
      <dgm:spPr/>
      <dgm:t>
        <a:bodyPr/>
        <a:lstStyle/>
        <a:p>
          <a:endParaRPr lang="hr-HR"/>
        </a:p>
      </dgm:t>
    </dgm:pt>
    <dgm:pt modelId="{A0576D2E-5377-4526-BE45-5B6E428161D2}" type="pres">
      <dgm:prSet presAssocID="{F4678FC9-FF71-49E5-8520-3EA9F926CE7A}" presName="vert1" presStyleCnt="0"/>
      <dgm:spPr/>
    </dgm:pt>
  </dgm:ptLst>
  <dgm:cxnLst>
    <dgm:cxn modelId="{998A168E-EB4E-4FA5-A5F2-F7A05407D82B}" srcId="{38D4BA82-F1C4-4A49-B0BB-B517483CE7A1}" destId="{F4678FC9-FF71-49E5-8520-3EA9F926CE7A}" srcOrd="3" destOrd="0" parTransId="{028475E1-5A37-46CD-B150-6ADA0C8D63FE}" sibTransId="{12E8FD95-18B5-4A0D-89B0-015F5252ECAF}"/>
    <dgm:cxn modelId="{D23784CB-C0E7-4A03-B690-77628FFAD97F}" srcId="{38D4BA82-F1C4-4A49-B0BB-B517483CE7A1}" destId="{B252172F-255B-4AFF-93DF-1A0A4D2A795B}" srcOrd="1" destOrd="0" parTransId="{F1685B26-D339-45A7-8864-50CC58D42746}" sibTransId="{097C9B86-2785-417F-935C-D14ACCB77961}"/>
    <dgm:cxn modelId="{D0054437-3613-4DFE-AF2B-5BBB29551C37}" type="presOf" srcId="{B252172F-255B-4AFF-93DF-1A0A4D2A795B}" destId="{6E932BF7-CFE8-40D3-BDE3-9276A1C4DE1E}" srcOrd="0" destOrd="0" presId="urn:microsoft.com/office/officeart/2008/layout/LinedList"/>
    <dgm:cxn modelId="{ABF4EDE9-0C17-41CC-8C40-F83341D6598F}" srcId="{38D4BA82-F1C4-4A49-B0BB-B517483CE7A1}" destId="{1463B36F-E6B6-4496-9B1E-FB1BF2A08840}" srcOrd="0" destOrd="0" parTransId="{9863079D-61F9-4D2D-AA9B-141929B317FC}" sibTransId="{C9D8F60A-BA90-40F5-B839-C17BDEC293DB}"/>
    <dgm:cxn modelId="{0F14CD23-B41C-49C6-B4DE-D614ECBAE9AD}" srcId="{38D4BA82-F1C4-4A49-B0BB-B517483CE7A1}" destId="{AE3D1336-F613-44C5-A809-0DCA2FBD7D8E}" srcOrd="2" destOrd="0" parTransId="{2153EDF3-0CF4-4373-A3E2-6E747582D945}" sibTransId="{32717A96-D694-485E-932A-06A93567D511}"/>
    <dgm:cxn modelId="{8603D0B1-D85E-4D84-86E3-C3F0ABA06B80}" type="presOf" srcId="{F4678FC9-FF71-49E5-8520-3EA9F926CE7A}" destId="{204CAE1B-ED53-451E-AD6C-902C49522A21}" srcOrd="0" destOrd="0" presId="urn:microsoft.com/office/officeart/2008/layout/LinedList"/>
    <dgm:cxn modelId="{E40DA199-749D-4CD9-A8BC-CCD73614E453}" type="presOf" srcId="{AE3D1336-F613-44C5-A809-0DCA2FBD7D8E}" destId="{B08686ED-7B75-4F7A-BB5A-81ACA7F2F711}" srcOrd="0" destOrd="0" presId="urn:microsoft.com/office/officeart/2008/layout/LinedList"/>
    <dgm:cxn modelId="{A565C1CE-9995-49A8-8F7D-E7A2E2FA1B92}" type="presOf" srcId="{1463B36F-E6B6-4496-9B1E-FB1BF2A08840}" destId="{97491DF3-DABC-4399-B001-B25542A97AF4}" srcOrd="0" destOrd="0" presId="urn:microsoft.com/office/officeart/2008/layout/LinedList"/>
    <dgm:cxn modelId="{D920A26C-A63D-4773-AA98-C8E883C14F63}" type="presOf" srcId="{38D4BA82-F1C4-4A49-B0BB-B517483CE7A1}" destId="{5260A4C8-AB48-4827-A99E-FAA23ADA3EDA}" srcOrd="0" destOrd="0" presId="urn:microsoft.com/office/officeart/2008/layout/LinedList"/>
    <dgm:cxn modelId="{CF53B867-4985-4777-BB66-4B73173F91FB}" type="presParOf" srcId="{5260A4C8-AB48-4827-A99E-FAA23ADA3EDA}" destId="{2A38B6F1-1FCB-4109-8308-8C94F2B0FE12}" srcOrd="0" destOrd="0" presId="urn:microsoft.com/office/officeart/2008/layout/LinedList"/>
    <dgm:cxn modelId="{15D2601B-B8E5-4085-9C31-70E536E67DD9}" type="presParOf" srcId="{5260A4C8-AB48-4827-A99E-FAA23ADA3EDA}" destId="{554EA250-1D66-459E-A8DF-A6859C183E7D}" srcOrd="1" destOrd="0" presId="urn:microsoft.com/office/officeart/2008/layout/LinedList"/>
    <dgm:cxn modelId="{48CF43A8-1C3C-4ABB-93DC-A788412DB7F4}" type="presParOf" srcId="{554EA250-1D66-459E-A8DF-A6859C183E7D}" destId="{97491DF3-DABC-4399-B001-B25542A97AF4}" srcOrd="0" destOrd="0" presId="urn:microsoft.com/office/officeart/2008/layout/LinedList"/>
    <dgm:cxn modelId="{12980D2D-4943-40C0-A85B-6A3B9DD0BFE7}" type="presParOf" srcId="{554EA250-1D66-459E-A8DF-A6859C183E7D}" destId="{AA1A5A5B-F9FD-421B-829A-A8F0DF17F465}" srcOrd="1" destOrd="0" presId="urn:microsoft.com/office/officeart/2008/layout/LinedList"/>
    <dgm:cxn modelId="{647F9B2C-B23E-41E9-9F21-BFB6F529D89E}" type="presParOf" srcId="{5260A4C8-AB48-4827-A99E-FAA23ADA3EDA}" destId="{9E395532-868C-498A-B408-913629815E09}" srcOrd="2" destOrd="0" presId="urn:microsoft.com/office/officeart/2008/layout/LinedList"/>
    <dgm:cxn modelId="{3CAF1A32-0571-422D-BF7D-09546442B3AA}" type="presParOf" srcId="{5260A4C8-AB48-4827-A99E-FAA23ADA3EDA}" destId="{8ED671C4-0A21-414D-85EE-9FC4A567C3C2}" srcOrd="3" destOrd="0" presId="urn:microsoft.com/office/officeart/2008/layout/LinedList"/>
    <dgm:cxn modelId="{2670DC89-66CE-41F5-A00B-BF042DC3D49D}" type="presParOf" srcId="{8ED671C4-0A21-414D-85EE-9FC4A567C3C2}" destId="{6E932BF7-CFE8-40D3-BDE3-9276A1C4DE1E}" srcOrd="0" destOrd="0" presId="urn:microsoft.com/office/officeart/2008/layout/LinedList"/>
    <dgm:cxn modelId="{3B5430F3-C251-4D79-861A-1BFA5B04D22F}" type="presParOf" srcId="{8ED671C4-0A21-414D-85EE-9FC4A567C3C2}" destId="{064F71B7-08C7-4232-9B90-E914FCDCCD1C}" srcOrd="1" destOrd="0" presId="urn:microsoft.com/office/officeart/2008/layout/LinedList"/>
    <dgm:cxn modelId="{DBA7AE7C-6DD1-4FF1-9615-5219478A7B4B}" type="presParOf" srcId="{5260A4C8-AB48-4827-A99E-FAA23ADA3EDA}" destId="{0111AFB5-B82E-4C2A-80F9-A4CF93EDC1BC}" srcOrd="4" destOrd="0" presId="urn:microsoft.com/office/officeart/2008/layout/LinedList"/>
    <dgm:cxn modelId="{F52EB941-A5B9-413E-BCF3-79E1BCC67219}" type="presParOf" srcId="{5260A4C8-AB48-4827-A99E-FAA23ADA3EDA}" destId="{7FA4ECFD-3154-406F-949F-EE9534C3E234}" srcOrd="5" destOrd="0" presId="urn:microsoft.com/office/officeart/2008/layout/LinedList"/>
    <dgm:cxn modelId="{481C0D47-C820-4847-901D-81D2DACD1C3D}" type="presParOf" srcId="{7FA4ECFD-3154-406F-949F-EE9534C3E234}" destId="{B08686ED-7B75-4F7A-BB5A-81ACA7F2F711}" srcOrd="0" destOrd="0" presId="urn:microsoft.com/office/officeart/2008/layout/LinedList"/>
    <dgm:cxn modelId="{0B575762-D176-4F31-B603-BF0E34F54A5F}" type="presParOf" srcId="{7FA4ECFD-3154-406F-949F-EE9534C3E234}" destId="{F0CB9919-1F98-4B36-A1E0-BCE38CEACA29}" srcOrd="1" destOrd="0" presId="urn:microsoft.com/office/officeart/2008/layout/LinedList"/>
    <dgm:cxn modelId="{608AA2DA-E5C8-4A8B-82C2-DBEF13DA7C96}" type="presParOf" srcId="{5260A4C8-AB48-4827-A99E-FAA23ADA3EDA}" destId="{C096E407-E033-4738-8590-B0161B9A04A9}" srcOrd="6" destOrd="0" presId="urn:microsoft.com/office/officeart/2008/layout/LinedList"/>
    <dgm:cxn modelId="{CD50D8B9-FC96-4C97-9808-9F32F898FFF5}" type="presParOf" srcId="{5260A4C8-AB48-4827-A99E-FAA23ADA3EDA}" destId="{4698DE4D-0B40-434D-B97D-23187115321F}" srcOrd="7" destOrd="0" presId="urn:microsoft.com/office/officeart/2008/layout/LinedList"/>
    <dgm:cxn modelId="{037645F5-99E1-4137-A4E6-FA0AB90487D1}" type="presParOf" srcId="{4698DE4D-0B40-434D-B97D-23187115321F}" destId="{204CAE1B-ED53-451E-AD6C-902C49522A21}" srcOrd="0" destOrd="0" presId="urn:microsoft.com/office/officeart/2008/layout/LinedList"/>
    <dgm:cxn modelId="{92E4F4AB-999E-40EA-A1A1-6052F9593D7C}" type="presParOf" srcId="{4698DE4D-0B40-434D-B97D-23187115321F}" destId="{A0576D2E-5377-4526-BE45-5B6E428161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79F086-F424-412E-A2D1-CEA4AC964561}">
      <dsp:nvSpPr>
        <dsp:cNvPr id="0" name=""/>
        <dsp:cNvSpPr/>
      </dsp:nvSpPr>
      <dsp:spPr>
        <a:xfrm>
          <a:off x="0" y="376064"/>
          <a:ext cx="48696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F9B53-91D2-4224-B041-F6D0DF1DBC55}">
      <dsp:nvSpPr>
        <dsp:cNvPr id="0" name=""/>
        <dsp:cNvSpPr/>
      </dsp:nvSpPr>
      <dsp:spPr>
        <a:xfrm>
          <a:off x="243482" y="66104"/>
          <a:ext cx="3408759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Prve trajne nastambe:</a:t>
          </a:r>
          <a:endParaRPr lang="en-US" sz="2100" kern="1200"/>
        </a:p>
      </dsp:txBody>
      <dsp:txXfrm>
        <a:off x="243482" y="66104"/>
        <a:ext cx="3408759" cy="619920"/>
      </dsp:txXfrm>
    </dsp:sp>
    <dsp:sp modelId="{510B6498-5070-4C39-B2CB-7D470DBBC2C1}">
      <dsp:nvSpPr>
        <dsp:cNvPr id="0" name=""/>
        <dsp:cNvSpPr/>
      </dsp:nvSpPr>
      <dsp:spPr>
        <a:xfrm>
          <a:off x="0" y="1328624"/>
          <a:ext cx="48696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0CE65-D539-4A82-9D03-AE8A6082DBDD}">
      <dsp:nvSpPr>
        <dsp:cNvPr id="0" name=""/>
        <dsp:cNvSpPr/>
      </dsp:nvSpPr>
      <dsp:spPr>
        <a:xfrm>
          <a:off x="243482" y="1018664"/>
          <a:ext cx="3408759" cy="6199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Zemunice</a:t>
          </a:r>
          <a:endParaRPr lang="en-US" sz="2100" kern="1200"/>
        </a:p>
      </dsp:txBody>
      <dsp:txXfrm>
        <a:off x="243482" y="1018664"/>
        <a:ext cx="3408759" cy="619920"/>
      </dsp:txXfrm>
    </dsp:sp>
    <dsp:sp modelId="{6F7BA81F-8FF4-4D4B-B5D8-68433D3F82D6}">
      <dsp:nvSpPr>
        <dsp:cNvPr id="0" name=""/>
        <dsp:cNvSpPr/>
      </dsp:nvSpPr>
      <dsp:spPr>
        <a:xfrm>
          <a:off x="0" y="2281185"/>
          <a:ext cx="48696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6E52D-47F5-4094-A3C3-2B0D8E331E8D}">
      <dsp:nvSpPr>
        <dsp:cNvPr id="0" name=""/>
        <dsp:cNvSpPr/>
      </dsp:nvSpPr>
      <dsp:spPr>
        <a:xfrm>
          <a:off x="243482" y="1971224"/>
          <a:ext cx="3408759" cy="6199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Kolibe</a:t>
          </a:r>
          <a:endParaRPr lang="en-US" sz="2100" kern="1200" dirty="0"/>
        </a:p>
      </dsp:txBody>
      <dsp:txXfrm>
        <a:off x="243482" y="1971224"/>
        <a:ext cx="3408759" cy="619920"/>
      </dsp:txXfrm>
    </dsp:sp>
    <dsp:sp modelId="{529A04C8-FF4A-4977-B6AE-C42ADB9D8A5F}">
      <dsp:nvSpPr>
        <dsp:cNvPr id="0" name=""/>
        <dsp:cNvSpPr/>
      </dsp:nvSpPr>
      <dsp:spPr>
        <a:xfrm>
          <a:off x="0" y="3233745"/>
          <a:ext cx="48696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C5C91-570E-489F-9D1F-3D8D8D2A61AA}">
      <dsp:nvSpPr>
        <dsp:cNvPr id="0" name=""/>
        <dsp:cNvSpPr/>
      </dsp:nvSpPr>
      <dsp:spPr>
        <a:xfrm>
          <a:off x="243482" y="2923785"/>
          <a:ext cx="3408759" cy="619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Sojenice</a:t>
          </a:r>
          <a:endParaRPr lang="en-US" sz="2100" kern="1200" dirty="0"/>
        </a:p>
      </dsp:txBody>
      <dsp:txXfrm>
        <a:off x="243482" y="2923785"/>
        <a:ext cx="3408759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38B6F1-1FCB-4109-8308-8C94F2B0FE12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91DF3-DABC-4399-B001-B25542A97AF4}">
      <dsp:nvSpPr>
        <dsp:cNvPr id="0" name=""/>
        <dsp:cNvSpPr/>
      </dsp:nvSpPr>
      <dsp:spPr>
        <a:xfrm>
          <a:off x="0" y="0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Kopnenim i vodenim putovima</a:t>
          </a:r>
          <a:endParaRPr lang="en-US" sz="2600" kern="1200"/>
        </a:p>
      </dsp:txBody>
      <dsp:txXfrm>
        <a:off x="0" y="0"/>
        <a:ext cx="4869656" cy="957262"/>
      </dsp:txXfrm>
    </dsp:sp>
    <dsp:sp modelId="{9E395532-868C-498A-B408-913629815E09}">
      <dsp:nvSpPr>
        <dsp:cNvPr id="0" name=""/>
        <dsp:cNvSpPr/>
      </dsp:nvSpPr>
      <dsp:spPr>
        <a:xfrm>
          <a:off x="0" y="957262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32BF7-CFE8-40D3-BDE3-9276A1C4DE1E}">
      <dsp:nvSpPr>
        <dsp:cNvPr id="0" name=""/>
        <dsp:cNvSpPr/>
      </dsp:nvSpPr>
      <dsp:spPr>
        <a:xfrm>
          <a:off x="0" y="957262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Saonice</a:t>
          </a:r>
          <a:endParaRPr lang="en-US" sz="2600" kern="1200"/>
        </a:p>
      </dsp:txBody>
      <dsp:txXfrm>
        <a:off x="0" y="957262"/>
        <a:ext cx="4869656" cy="957262"/>
      </dsp:txXfrm>
    </dsp:sp>
    <dsp:sp modelId="{0111AFB5-B82E-4C2A-80F9-A4CF93EDC1BC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686ED-7B75-4F7A-BB5A-81ACA7F2F711}">
      <dsp:nvSpPr>
        <dsp:cNvPr id="0" name=""/>
        <dsp:cNvSpPr/>
      </dsp:nvSpPr>
      <dsp:spPr>
        <a:xfrm>
          <a:off x="0" y="1914525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Izum kotača i nastanak prvih kola</a:t>
          </a:r>
          <a:endParaRPr lang="en-US" sz="2600" kern="1200" dirty="0"/>
        </a:p>
      </dsp:txBody>
      <dsp:txXfrm>
        <a:off x="0" y="1914525"/>
        <a:ext cx="4869656" cy="957262"/>
      </dsp:txXfrm>
    </dsp:sp>
    <dsp:sp modelId="{C096E407-E033-4738-8590-B0161B9A04A9}">
      <dsp:nvSpPr>
        <dsp:cNvPr id="0" name=""/>
        <dsp:cNvSpPr/>
      </dsp:nvSpPr>
      <dsp:spPr>
        <a:xfrm>
          <a:off x="0" y="2871787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CAE1B-ED53-451E-AD6C-902C49522A21}">
      <dsp:nvSpPr>
        <dsp:cNvPr id="0" name=""/>
        <dsp:cNvSpPr/>
      </dsp:nvSpPr>
      <dsp:spPr>
        <a:xfrm>
          <a:off x="0" y="2871787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Prva naselja u kojima se stanovnici bave različitim zanimanjima</a:t>
          </a:r>
          <a:endParaRPr lang="en-US" sz="2600" kern="1200" dirty="0"/>
        </a:p>
      </dsp:txBody>
      <dsp:txXfrm>
        <a:off x="0" y="2871787"/>
        <a:ext cx="4869656" cy="957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Sličice pokazuju neke od izuma u razdoblju prapovijesti.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3774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sz="1200" b="1" dirty="0">
                <a:latin typeface="Calibri" panose="020F0502020204030204" pitchFamily="34" charset="0"/>
              </a:rPr>
              <a:t>Prvi ratari pojavili su se 8000 godina pr. Krista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86548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sz="1200" dirty="0"/>
              <a:t>Čovjek je postepeno napustio zemunice i počeo graditi nastambe nad zemljom</a:t>
            </a:r>
            <a:r>
              <a:rPr lang="hr-HR" altLang="sr-Latn-RS" sz="1200" dirty="0">
                <a:solidFill>
                  <a:srgbClr val="FF0000"/>
                </a:solidFill>
              </a:rPr>
              <a:t> kolibe.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4328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Sojenice su drvene kuće na stupovima, podignute nad rijekom ili jezerom.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07564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Stanovnici na tlu današnje Hrvatske živjeli su unutar gradina. </a:t>
            </a:r>
          </a:p>
          <a:p>
            <a:r>
              <a:rPr lang="hr-HR" dirty="0"/>
              <a:t>Rekonstrukcija ilirske gradine.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13092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7915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Kalup je pronađen na nalazištu Vučedol pokraj Vukovara.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84257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Keltski mač</a:t>
            </a:r>
          </a:p>
          <a:p>
            <a:r>
              <a:rPr lang="hr-HR" dirty="0"/>
              <a:t>Rekonstrukcija tipične keltske kuće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51388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41394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13727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Muzej vučedolske kulture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1667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Prvo jednostavno oruđe iz starijeg kamenog doba bio je kameni oblutak.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56187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Pronađena je 2007. godine tijekom arheoloških istraživanja. Nalazi se u Muzeju vučedolske kulture.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92617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Odjeća </a:t>
            </a:r>
            <a:r>
              <a:rPr lang="hr-HR" dirty="0" err="1"/>
              <a:t>Vučedolaca</a:t>
            </a:r>
            <a:r>
              <a:rPr lang="hr-HR" dirty="0"/>
              <a:t> je bila izrađena od lanene i vunene tkanine.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0004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Rekonstrukcija prapovijesne kolibe od granja u današnjoj Poljskoj.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0735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Neandertalci su prvi čovjekovi predci koji su naučili koristiti se vatrom. I za neandertalce iz Krapine potvrđeno je da su poznavali vatru i služili se njome te da su izrađivali predmete grubom obradom kamena.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4620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Upotrebom biljnih vlakana, iskrojenih tankih traka kože i životinjskih tetiva ljudi počinju izrađivati uže i s vremenom prve mreže koje su upotrebljavali u lovu i ribolovu.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7250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4155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Luk i strijela se smatraju najvažnijim otkrićem toga razdoblja. </a:t>
            </a:r>
          </a:p>
          <a:p>
            <a:r>
              <a:rPr lang="hr-HR" dirty="0"/>
              <a:t>Srp je vrsta oruđa kojim se žanje žito i trava.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8324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Zbog potrebe mljevenja žitarica koje su ljudi uzgajali počela je i upotreba žrvnja.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8393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Kolibe izrađene od pruća, granja i kože zamjenjuju trajne nastambe koje su utjecale na prelazak na sjedilački način života.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7964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Izumi mijenjaju život ljudi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Nastavna tema: Izumi mijenjaju život ljudi 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C80648C-D129-4762-A57E-E11F784A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Razvoj ratarstva </a:t>
            </a:r>
            <a:r>
              <a:rPr lang="hr-HR" dirty="0" smtClean="0"/>
              <a:t>– uporaba </a:t>
            </a:r>
            <a:r>
              <a:rPr lang="hr-HR" dirty="0"/>
              <a:t>prvih plugova</a:t>
            </a:r>
          </a:p>
          <a:p>
            <a:r>
              <a:rPr lang="hr-HR" dirty="0"/>
              <a:t>Potreba čuvanja hrane – proizvodnja keramičkih posuda</a:t>
            </a:r>
          </a:p>
          <a:p>
            <a:r>
              <a:rPr lang="hr-HR" dirty="0"/>
              <a:t>Kelti i uporaba lončarskog kola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9098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740885-2130-4EA7-A26B-88A48C6B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Kameni žrvanj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zid, na zatvorenom, sjedenje&#10;&#10;Opis je automatski generiran">
            <a:extLst>
              <a:ext uri="{FF2B5EF4-FFF2-40B4-BE49-F238E27FC236}">
                <a16:creationId xmlns:a16="http://schemas.microsoft.com/office/drawing/2014/main" xmlns="" id="{88D2D9FA-0849-460A-94B7-7086AB864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23" r="2" b="7689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509197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C1709E-DA2E-4805-8CB7-C39711E7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Kameni mužar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90CD9DF-9BFE-46AC-B84D-FFF3F129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970" y="3563169"/>
            <a:ext cx="3483937" cy="860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/>
              <a:t>Služio je za usitnjavanje hrane</a:t>
            </a: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1B5B6236-49D3-43D7-BC5E-2A51783B3B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44" r="23222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506325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6D955A-3603-46B7-90B0-84F4142C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Mijenja se i način stanovanja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D1497E2-5ADA-4F0D-8DCA-B27C859E7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0211974"/>
              </p:ext>
            </p:extLst>
          </p:nvPr>
        </p:nvGraphicFramePr>
        <p:xfrm>
          <a:off x="3790336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2157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AE229D-6655-4570-BC4A-FC461C96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3" y="1047216"/>
            <a:ext cx="3958000" cy="994173"/>
          </a:xfrm>
        </p:spPr>
        <p:txBody>
          <a:bodyPr>
            <a:normAutofit/>
          </a:bodyPr>
          <a:lstStyle/>
          <a:p>
            <a:r>
              <a:rPr lang="hr-HR" dirty="0"/>
              <a:t>Zemunice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E2A8D0C-A862-4761-9FE2-B763199BF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" y="2153986"/>
            <a:ext cx="3954666" cy="2386263"/>
          </a:xfrm>
        </p:spPr>
        <p:txBody>
          <a:bodyPr anchor="t">
            <a:normAutofit/>
          </a:bodyPr>
          <a:lstStyle/>
          <a:p>
            <a:r>
              <a:rPr lang="hr-HR" sz="2400" dirty="0"/>
              <a:t>Nastambe kružnog oblika</a:t>
            </a:r>
          </a:p>
          <a:p>
            <a:r>
              <a:rPr lang="hr-HR" sz="2400" dirty="0"/>
              <a:t>Dio ukopan u zemlju</a:t>
            </a:r>
          </a:p>
          <a:p>
            <a:r>
              <a:rPr lang="hr-HR" sz="2400" dirty="0"/>
              <a:t>Krovovi iznad zemlje</a:t>
            </a:r>
            <a:endParaRPr lang="en-US" sz="2400" dirty="0"/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xmlns="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035435" y="435869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AE81EBD-1687-46EE-9C3A-A1DEF3A4E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7" r="27776"/>
          <a:stretch/>
        </p:blipFill>
        <p:spPr bwMode="auto">
          <a:xfrm>
            <a:off x="5169987" y="570421"/>
            <a:ext cx="3974013" cy="4573079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7464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2BDA43-1DC5-4805-8EB9-991E7F65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482600"/>
            <a:ext cx="8408193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Kolibe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7FAD81C-F0FC-433F-BFC8-336F921BBD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6" b="14522"/>
          <a:stretch/>
        </p:blipFill>
        <p:spPr bwMode="auto">
          <a:xfrm>
            <a:off x="482600" y="1370737"/>
            <a:ext cx="8178799" cy="30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634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461CD5-B615-47C5-801E-758B4435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245269"/>
            <a:ext cx="2468166" cy="1715691"/>
          </a:xfrm>
        </p:spPr>
        <p:txBody>
          <a:bodyPr anchor="ctr">
            <a:normAutofit/>
          </a:bodyPr>
          <a:lstStyle/>
          <a:p>
            <a:r>
              <a:rPr lang="hr-HR" sz="3200"/>
              <a:t>Sojenice</a:t>
            </a:r>
            <a:endParaRPr lang="hr-HR" sz="3200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xmlns="" id="{AB780B8B-2F23-4440-8F2E-8B3A2DF8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181" y="425986"/>
            <a:ext cx="5614060" cy="1715690"/>
          </a:xfrm>
        </p:spPr>
        <p:txBody>
          <a:bodyPr anchor="ctr">
            <a:normAutofit/>
          </a:bodyPr>
          <a:lstStyle/>
          <a:p>
            <a:r>
              <a:rPr lang="hr-HR" sz="2400"/>
              <a:t>Naselja nad vodom povezana mostićima</a:t>
            </a:r>
          </a:p>
          <a:p>
            <a:r>
              <a:rPr lang="hr-HR" sz="2400"/>
              <a:t>Zaštićena od poplava, divljih zvijeri i neprijatelja</a:t>
            </a:r>
            <a:endParaRPr lang="en-US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E58A07DC-40CB-4938-89BF-DD89BEDCD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5" r="-1" b="17197"/>
          <a:stretch/>
        </p:blipFill>
        <p:spPr bwMode="auto">
          <a:xfrm>
            <a:off x="-12249" y="1647568"/>
            <a:ext cx="9150876" cy="3069946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276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697747-F737-4C0A-86EB-D3F6D5F7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856" y="3774310"/>
            <a:ext cx="5875644" cy="9484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 err="1"/>
              <a:t>Ilirska</a:t>
            </a:r>
            <a:r>
              <a:rPr lang="en-US" sz="6000" dirty="0"/>
              <a:t> </a:t>
            </a:r>
            <a:r>
              <a:rPr lang="en-US" sz="6000" dirty="0" err="1"/>
              <a:t>gradina</a:t>
            </a:r>
            <a:endParaRPr lang="en-US" sz="60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40B637D6-7C24-406B-A2BF-8D65716DB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6" b="24670"/>
          <a:stretch/>
        </p:blipFill>
        <p:spPr>
          <a:xfrm>
            <a:off x="-2987" y="10"/>
            <a:ext cx="9143999" cy="34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409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A29352-440A-4267-A662-7321C13B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Metalno doba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B172DF0-A576-4289-994F-C2D25269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Uporaba metala unaprijedila je gospodarstvo i poboljšala tehniku ratovanja.</a:t>
            </a:r>
          </a:p>
          <a:p>
            <a:r>
              <a:rPr lang="hr-HR" dirty="0"/>
              <a:t>Uporaba bronce i izrada kvalitetnijeg oružja</a:t>
            </a:r>
          </a:p>
          <a:p>
            <a:r>
              <a:rPr lang="hr-HR" dirty="0"/>
              <a:t>Uporaba posebnih peći i taljenje željezne rude</a:t>
            </a:r>
          </a:p>
          <a:p>
            <a:r>
              <a:rPr lang="hr-HR" dirty="0"/>
              <a:t>Kelti – umijeće lijevanja metala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94433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2A54E9-5A43-456F-9B31-ECABC4AF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Glineni kalup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EB816BD4-27B5-46F8-9042-54B785BD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970" y="3563169"/>
            <a:ext cx="3483937" cy="860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/>
              <a:t>Upotrebljavao se jednokratno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4" descr="Slika na kojoj se prikazuje zid, sjedenje, komad, vrh&#10;&#10;Opis je automatski generiran">
            <a:extLst>
              <a:ext uri="{FF2B5EF4-FFF2-40B4-BE49-F238E27FC236}">
                <a16:creationId xmlns:a16="http://schemas.microsoft.com/office/drawing/2014/main" xmlns="" id="{89F4772F-8FB0-4D50-BD5E-B758DB51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73" r="2" b="2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43763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F636A5-6EFD-4123-9739-7FE41F4C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3" y="3391617"/>
            <a:ext cx="4683144" cy="1022411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Koji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najvažniji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prapovijesni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izumi</a:t>
            </a: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70" name="Freeform: Shape 56">
            <a:extLst>
              <a:ext uri="{FF2B5EF4-FFF2-40B4-BE49-F238E27FC236}">
                <a16:creationId xmlns:a16="http://schemas.microsoft.com/office/drawing/2014/main" xmlns="" id="{0C498D70-E3F3-491D-AD66-F47DEC8183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4" y="219456"/>
            <a:ext cx="1322216" cy="2386584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45730EC1-8494-44F1-98CE-2A503CE010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9" r="8657" b="-4"/>
          <a:stretch/>
        </p:blipFill>
        <p:spPr>
          <a:xfrm>
            <a:off x="-4" y="342900"/>
            <a:ext cx="1198772" cy="2139696"/>
          </a:xfrm>
          <a:custGeom>
            <a:avLst/>
            <a:gdLst>
              <a:gd name="connsiteX0" fmla="*/ 171900 w 1598364"/>
              <a:gd name="connsiteY0" fmla="*/ 0 h 2852928"/>
              <a:gd name="connsiteX1" fmla="*/ 1598364 w 1598364"/>
              <a:gd name="connsiteY1" fmla="*/ 1426464 h 2852928"/>
              <a:gd name="connsiteX2" fmla="*/ 171900 w 1598364"/>
              <a:gd name="connsiteY2" fmla="*/ 2852928 h 2852928"/>
              <a:gd name="connsiteX3" fmla="*/ 26052 w 1598364"/>
              <a:gd name="connsiteY3" fmla="*/ 2845563 h 2852928"/>
              <a:gd name="connsiteX4" fmla="*/ 0 w 1598364"/>
              <a:gd name="connsiteY4" fmla="*/ 2841587 h 2852928"/>
              <a:gd name="connsiteX5" fmla="*/ 0 w 1598364"/>
              <a:gd name="connsiteY5" fmla="*/ 11341 h 2852928"/>
              <a:gd name="connsiteX6" fmla="*/ 26052 w 1598364"/>
              <a:gd name="connsiteY6" fmla="*/ 7365 h 2852928"/>
              <a:gd name="connsiteX7" fmla="*/ 171900 w 1598364"/>
              <a:gd name="connsiteY7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</p:spPr>
      </p:pic>
      <p:sp>
        <p:nvSpPr>
          <p:cNvPr id="71" name="Oval 58">
            <a:extLst>
              <a:ext uri="{FF2B5EF4-FFF2-40B4-BE49-F238E27FC236}">
                <a16:creationId xmlns:a16="http://schemas.microsoft.com/office/drawing/2014/main" xmlns="" id="{593AFE2C-42B2-4C01-B3C4-EFFC4FA67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83730" y="219456"/>
            <a:ext cx="2386584" cy="2386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 descr="Slika na kojoj se prikazuje crno, roštilj&#10;&#10;Opis je automatski generiran">
            <a:extLst>
              <a:ext uri="{FF2B5EF4-FFF2-40B4-BE49-F238E27FC236}">
                <a16:creationId xmlns:a16="http://schemas.microsoft.com/office/drawing/2014/main" xmlns="" id="{748EB3AD-D92A-4604-886A-7FABFEC60B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5" r="21107" b="3"/>
          <a:stretch/>
        </p:blipFill>
        <p:spPr>
          <a:xfrm>
            <a:off x="1607174" y="342900"/>
            <a:ext cx="2139696" cy="2139696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2" name="Oval 60">
            <a:extLst>
              <a:ext uri="{FF2B5EF4-FFF2-40B4-BE49-F238E27FC236}">
                <a16:creationId xmlns:a16="http://schemas.microsoft.com/office/drawing/2014/main" xmlns="" id="{59C1EA7D-CC54-4A0A-B26F-2D24CAF26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31832" y="219456"/>
            <a:ext cx="2386584" cy="2386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 descr="Slika na kojoj se prikazuje sjedenje, osoba&#10;&#10;Opis je automatski generiran">
            <a:extLst>
              <a:ext uri="{FF2B5EF4-FFF2-40B4-BE49-F238E27FC236}">
                <a16:creationId xmlns:a16="http://schemas.microsoft.com/office/drawing/2014/main" xmlns="" id="{0C42D942-EDCC-4221-BEAA-B25799191F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0" r="14404" b="-7"/>
          <a:stretch/>
        </p:blipFill>
        <p:spPr>
          <a:xfrm>
            <a:off x="4155276" y="342900"/>
            <a:ext cx="2139696" cy="2139696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3" name="Oval 62">
            <a:extLst>
              <a:ext uri="{FF2B5EF4-FFF2-40B4-BE49-F238E27FC236}">
                <a16:creationId xmlns:a16="http://schemas.microsoft.com/office/drawing/2014/main" xmlns="" id="{8791BC3C-724D-4C71-96CA-E85CE9C86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9933" y="226627"/>
            <a:ext cx="2386584" cy="2386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67CC668-FE43-47E1-A447-94A7BC9C16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87" r="17312" b="-1"/>
          <a:stretch/>
        </p:blipFill>
        <p:spPr>
          <a:xfrm>
            <a:off x="6703377" y="350071"/>
            <a:ext cx="2139696" cy="2139696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4" name="Oval 64">
            <a:extLst>
              <a:ext uri="{FF2B5EF4-FFF2-40B4-BE49-F238E27FC236}">
                <a16:creationId xmlns:a16="http://schemas.microsoft.com/office/drawing/2014/main" xmlns="" id="{6F813F29-DA0C-4A27-95C9-47F5D0690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4270" y="2538793"/>
            <a:ext cx="2386584" cy="2386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362C5B9A-1FA4-4CBC-B623-EA980A854D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74" r="17877" b="2"/>
          <a:stretch/>
        </p:blipFill>
        <p:spPr>
          <a:xfrm>
            <a:off x="5417714" y="2662237"/>
            <a:ext cx="2139696" cy="2139696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5" name="Freeform: Shape 66">
            <a:extLst>
              <a:ext uri="{FF2B5EF4-FFF2-40B4-BE49-F238E27FC236}">
                <a16:creationId xmlns:a16="http://schemas.microsoft.com/office/drawing/2014/main" xmlns="" id="{39F66804-1CC4-4C70-B440-D0033952B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821783" y="2489767"/>
            <a:ext cx="1322217" cy="2386584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Slika 11" descr="Slika na kojoj se prikazuje zid, na zatvorenom, sjedenje&#10;&#10;Opis je automatski generiran">
            <a:extLst>
              <a:ext uri="{FF2B5EF4-FFF2-40B4-BE49-F238E27FC236}">
                <a16:creationId xmlns:a16="http://schemas.microsoft.com/office/drawing/2014/main" xmlns="" id="{553EDA4E-292F-4B74-9BCA-FEF4ABE454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" r="13032" b="-4"/>
          <a:stretch/>
        </p:blipFill>
        <p:spPr>
          <a:xfrm>
            <a:off x="7945227" y="2613211"/>
            <a:ext cx="1198773" cy="2139696"/>
          </a:xfrm>
          <a:custGeom>
            <a:avLst/>
            <a:gdLst>
              <a:gd name="connsiteX0" fmla="*/ 1426464 w 1598364"/>
              <a:gd name="connsiteY0" fmla="*/ 0 h 2852928"/>
              <a:gd name="connsiteX1" fmla="*/ 1572312 w 1598364"/>
              <a:gd name="connsiteY1" fmla="*/ 7365 h 2852928"/>
              <a:gd name="connsiteX2" fmla="*/ 1598364 w 1598364"/>
              <a:gd name="connsiteY2" fmla="*/ 11341 h 2852928"/>
              <a:gd name="connsiteX3" fmla="*/ 1598364 w 1598364"/>
              <a:gd name="connsiteY3" fmla="*/ 2841587 h 2852928"/>
              <a:gd name="connsiteX4" fmla="*/ 1572312 w 1598364"/>
              <a:gd name="connsiteY4" fmla="*/ 2845563 h 2852928"/>
              <a:gd name="connsiteX5" fmla="*/ 1426464 w 1598364"/>
              <a:gd name="connsiteY5" fmla="*/ 2852928 h 2852928"/>
              <a:gd name="connsiteX6" fmla="*/ 0 w 1598364"/>
              <a:gd name="connsiteY6" fmla="*/ 1426464 h 2852928"/>
              <a:gd name="connsiteX7" fmla="*/ 1426464 w 1598364"/>
              <a:gd name="connsiteY7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364" h="2852928">
                <a:moveTo>
                  <a:pt x="1426464" y="0"/>
                </a:moveTo>
                <a:cubicBezTo>
                  <a:pt x="1475702" y="0"/>
                  <a:pt x="1524358" y="2495"/>
                  <a:pt x="1572312" y="7365"/>
                </a:cubicBezTo>
                <a:lnTo>
                  <a:pt x="1598364" y="11341"/>
                </a:lnTo>
                <a:lnTo>
                  <a:pt x="1598364" y="2841587"/>
                </a:lnTo>
                <a:lnTo>
                  <a:pt x="1572312" y="2845563"/>
                </a:lnTo>
                <a:cubicBezTo>
                  <a:pt x="1524358" y="2850433"/>
                  <a:pt x="1475702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60725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710F71-CEE8-436B-B563-C01E11A8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576" y="602493"/>
            <a:ext cx="3985902" cy="994173"/>
          </a:xfrm>
        </p:spPr>
        <p:txBody>
          <a:bodyPr>
            <a:normAutofit/>
          </a:bodyPr>
          <a:lstStyle/>
          <a:p>
            <a:r>
              <a:rPr lang="hr-HR" dirty="0"/>
              <a:t>Keltski narodi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E10AB2D-4161-40DE-9254-4A51BD57C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576" y="1709263"/>
            <a:ext cx="3985907" cy="2531940"/>
          </a:xfrm>
        </p:spPr>
        <p:txBody>
          <a:bodyPr anchor="t">
            <a:normAutofit/>
          </a:bodyPr>
          <a:lstStyle/>
          <a:p>
            <a:r>
              <a:rPr lang="hr-HR" sz="2400" dirty="0"/>
              <a:t>Vješto obrađivali metale</a:t>
            </a:r>
          </a:p>
          <a:p>
            <a:r>
              <a:rPr lang="hr-HR" sz="2400" dirty="0"/>
              <a:t>Tehnika kaljenja željeza</a:t>
            </a:r>
          </a:p>
          <a:p>
            <a:r>
              <a:rPr lang="hr-HR" sz="2400" dirty="0"/>
              <a:t>Izrada ukrašenih mačeva i zlatnih ogrlica</a:t>
            </a:r>
          </a:p>
          <a:p>
            <a:r>
              <a:rPr lang="hr-HR" sz="2400" dirty="0"/>
              <a:t>Izrada keramičkog posuđa na lončarskom kolu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77161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trava, na otvorenom, stablo, zgrada&#10;&#10;Opis je automatski generiran">
            <a:extLst>
              <a:ext uri="{FF2B5EF4-FFF2-40B4-BE49-F238E27FC236}">
                <a16:creationId xmlns:a16="http://schemas.microsoft.com/office/drawing/2014/main" xmlns="" id="{B7455939-B2DF-4F7C-A39C-9A7F1A1D1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08" r="7716" b="-2"/>
          <a:stretch/>
        </p:blipFill>
        <p:spPr>
          <a:xfrm>
            <a:off x="6102681" y="-1"/>
            <a:ext cx="4081395" cy="4241204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8EE30FCC-4B42-4FA9-B54B-C7AF731351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400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1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2D1C2A-C94F-4EB9-82BE-9BB946E3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Trgovanje rudama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857CC90-47F2-4864-955A-FFA7C6EFA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6514448"/>
              </p:ext>
            </p:extLst>
          </p:nvPr>
        </p:nvGraphicFramePr>
        <p:xfrm>
          <a:off x="3758056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6612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6610" y="373761"/>
            <a:ext cx="7426997" cy="4395978"/>
            <a:chOff x="1155481" y="498348"/>
            <a:chExt cx="9902663" cy="5861304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85950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87B162-56E8-42DB-A49B-C0FF1507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82403"/>
            <a:ext cx="6858000" cy="10358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VUČEDOL – </a:t>
            </a:r>
            <a:r>
              <a:rPr lang="en-US" sz="3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najpoznatije</a:t>
            </a:r>
            <a:r>
              <a:rPr lang="en-US" sz="3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naselje</a:t>
            </a:r>
            <a:r>
              <a:rPr lang="en-US" sz="3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iz</a:t>
            </a:r>
            <a:r>
              <a:rPr lang="en-US" sz="3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3000" dirty="0">
                <a:solidFill>
                  <a:schemeClr val="bg2"/>
                </a:solidFill>
              </a:rPr>
              <a:t>m</a:t>
            </a:r>
            <a:r>
              <a:rPr lang="en-US" sz="3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etalnog</a:t>
            </a:r>
            <a:r>
              <a:rPr lang="en-US" sz="3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doba</a:t>
            </a:r>
            <a:r>
              <a:rPr lang="en-US" sz="3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tlu</a:t>
            </a:r>
            <a:r>
              <a:rPr lang="en-US" sz="3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današnje</a:t>
            </a:r>
            <a:r>
              <a:rPr lang="en-US" sz="3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Hrvatske</a:t>
            </a:r>
            <a:endParaRPr lang="en-US" sz="30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751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Rezervirano mjesto sadržaja 4" descr="Slika na kojoj se prikazuje na zatvorenom, pod, stol, sjedenje&#10;&#10;Opis je automatski generiran">
            <a:extLst>
              <a:ext uri="{FF2B5EF4-FFF2-40B4-BE49-F238E27FC236}">
                <a16:creationId xmlns:a16="http://schemas.microsoft.com/office/drawing/2014/main" xmlns="" id="{5BCFC280-18EC-4F96-B882-C92E7A783E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b="1250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B4A9AE-9B23-4E29-94C2-9260FA29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80060"/>
            <a:ext cx="2064265" cy="2031956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rgbClr val="262626"/>
                </a:solidFill>
              </a:rPr>
              <a:t>Rekonstrukcija vučedolske kuće</a:t>
            </a:r>
          </a:p>
        </p:txBody>
      </p:sp>
    </p:spTree>
    <p:extLst>
      <p:ext uri="{BB962C8B-B14F-4D97-AF65-F5344CB8AC3E}">
        <p14:creationId xmlns:p14="http://schemas.microsoft.com/office/powerpoint/2010/main" xmlns="" val="9178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714E99-C97A-4064-B86D-37B8BF8D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90644"/>
            <a:ext cx="3393730" cy="155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/>
              <a:t>Vučedolska čizmica</a:t>
            </a:r>
          </a:p>
        </p:txBody>
      </p:sp>
      <p:sp>
        <p:nvSpPr>
          <p:cNvPr id="33" name="Freeform: Shape 28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Rezervirano mjesto sadržaja 4" descr="Slika na kojoj se prikazuje stol, zgrada, sjedenje, na zatvorenom&#10;&#10;Opis je automatski generiran">
            <a:extLst>
              <a:ext uri="{FF2B5EF4-FFF2-40B4-BE49-F238E27FC236}">
                <a16:creationId xmlns:a16="http://schemas.microsoft.com/office/drawing/2014/main" xmlns="" id="{91DD2487-5A8A-41B5-943E-92B58BD851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91" r="10399"/>
          <a:stretch/>
        </p:blipFill>
        <p:spPr>
          <a:xfrm>
            <a:off x="4515814" y="408582"/>
            <a:ext cx="4628186" cy="473491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248826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97661" y="210280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512EA0-65A8-4227-91F6-F97B498E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325158"/>
            <a:ext cx="8354890" cy="697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FFFFFF"/>
                </a:solidFill>
              </a:rPr>
              <a:t>Odjeća Vučedolaca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72558" y="1141719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Slika 6" descr="Slika na kojoj se prikazuje na zatvorenom, odjeća&#10;&#10;Opis je automatski generiran">
            <a:extLst>
              <a:ext uri="{FF2B5EF4-FFF2-40B4-BE49-F238E27FC236}">
                <a16:creationId xmlns:a16="http://schemas.microsoft.com/office/drawing/2014/main" xmlns="" id="{C5559DAC-AC2B-4ACF-8F64-3D15E51F0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57428"/>
          <a:stretch/>
        </p:blipFill>
        <p:spPr>
          <a:xfrm>
            <a:off x="1291044" y="1820113"/>
            <a:ext cx="2007199" cy="2998228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87208" y="1947627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Slika 31" descr="Slika na kojoj se prikazuje na zatvorenom, pod, zid&#10;&#10;Opis je automatski generiran">
            <a:extLst>
              <a:ext uri="{FF2B5EF4-FFF2-40B4-BE49-F238E27FC236}">
                <a16:creationId xmlns:a16="http://schemas.microsoft.com/office/drawing/2014/main" xmlns="" id="{27103278-00B1-42FD-81DF-5620A6A628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437" y="1820113"/>
            <a:ext cx="2248671" cy="29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42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3F798E-3B1B-4915-9769-828F949C5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82600"/>
            <a:ext cx="2522980" cy="1197986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hr-HR" sz="2100">
                <a:solidFill>
                  <a:schemeClr val="bg1"/>
                </a:solidFill>
              </a:rPr>
              <a:t>IZUMI U KAMENOM DOBU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64DA3F7-56E0-4EF3-B700-73928F23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978533"/>
            <a:ext cx="2522980" cy="2561716"/>
          </a:xfrm>
        </p:spPr>
        <p:txBody>
          <a:bodyPr>
            <a:normAutofit/>
          </a:bodyPr>
          <a:lstStyle/>
          <a:p>
            <a:r>
              <a:rPr lang="hr-HR" sz="1500" dirty="0">
                <a:solidFill>
                  <a:schemeClr val="bg1"/>
                </a:solidFill>
              </a:rPr>
              <a:t>Izrada oruđa i oružja od kostiju i drveta</a:t>
            </a:r>
          </a:p>
          <a:p>
            <a:r>
              <a:rPr lang="hr-HR" sz="1500" dirty="0">
                <a:solidFill>
                  <a:schemeClr val="bg1"/>
                </a:solidFill>
              </a:rPr>
              <a:t>Kameni oblutak, pomagalo za sve životne potrebe</a:t>
            </a:r>
          </a:p>
          <a:p>
            <a:r>
              <a:rPr lang="hr-HR" sz="1500" dirty="0">
                <a:solidFill>
                  <a:schemeClr val="bg1"/>
                </a:solidFill>
              </a:rPr>
              <a:t>Špilja </a:t>
            </a:r>
            <a:r>
              <a:rPr lang="hr-HR" sz="1500" dirty="0" err="1">
                <a:solidFill>
                  <a:schemeClr val="bg1"/>
                </a:solidFill>
              </a:rPr>
              <a:t>Šandalja</a:t>
            </a:r>
            <a:r>
              <a:rPr lang="hr-HR" sz="1500" dirty="0">
                <a:solidFill>
                  <a:schemeClr val="bg1"/>
                </a:solidFill>
              </a:rPr>
              <a:t> u Hrvatskoj</a:t>
            </a:r>
          </a:p>
          <a:p>
            <a:r>
              <a:rPr lang="hr-HR" sz="1500" dirty="0">
                <a:solidFill>
                  <a:schemeClr val="bg1"/>
                </a:solidFill>
              </a:rPr>
              <a:t>Ručni klin, obostrana obrada kamena</a:t>
            </a:r>
          </a:p>
        </p:txBody>
      </p:sp>
      <p:pic>
        <p:nvPicPr>
          <p:cNvPr id="5" name="Slika 4" descr="Slika na kojoj se prikazuje crno, roštilj&#10;&#10;Opis je automatski generiran">
            <a:extLst>
              <a:ext uri="{FF2B5EF4-FFF2-40B4-BE49-F238E27FC236}">
                <a16:creationId xmlns:a16="http://schemas.microsoft.com/office/drawing/2014/main" xmlns="" id="{88A80BA4-7725-4710-B544-E47F214B07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5" r="21107" b="3"/>
          <a:stretch/>
        </p:blipFill>
        <p:spPr>
          <a:xfrm>
            <a:off x="4692256" y="886321"/>
            <a:ext cx="3653931" cy="36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25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tablo, trava, na otvorenom, polje&#10;&#10;Opis je automatski generiran">
            <a:extLst>
              <a:ext uri="{FF2B5EF4-FFF2-40B4-BE49-F238E27FC236}">
                <a16:creationId xmlns:a16="http://schemas.microsoft.com/office/drawing/2014/main" xmlns="" id="{5768D167-AAED-4FC4-BA28-26C5B852E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19" b="10395"/>
          <a:stretch/>
        </p:blipFill>
        <p:spPr>
          <a:xfrm>
            <a:off x="1685856" y="687613"/>
            <a:ext cx="7366806" cy="414383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AC1165-1E08-401D-97D2-3F66E815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80060"/>
            <a:ext cx="2064265" cy="203195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100" dirty="0">
                <a:solidFill>
                  <a:srgbClr val="FFFFFF"/>
                </a:solidFill>
              </a:rPr>
              <a:t>Prve kolibe od granja, lišća i kože</a:t>
            </a:r>
            <a:endParaRPr lang="en-US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326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7E96AC-B84A-474C-B9A8-01A69F21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Otkriće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vatre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zervirano mjesto sadržaja 3" descr="Slika na kojoj se prikazuje sjedenje, osoba&#10;&#10;Opis je automatski generiran">
            <a:extLst>
              <a:ext uri="{FF2B5EF4-FFF2-40B4-BE49-F238E27FC236}">
                <a16:creationId xmlns:a16="http://schemas.microsoft.com/office/drawing/2014/main" xmlns="" id="{88BFEBDB-D181-4E97-B357-B69BD7D38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0" r="14404" b="-7"/>
          <a:stretch/>
        </p:blipFill>
        <p:spPr>
          <a:xfrm>
            <a:off x="4391616" y="931854"/>
            <a:ext cx="3908320" cy="3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103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xmlns="" id="{09606436-4E74-47A4-96E2-812F96B7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000" dirty="0"/>
              <a:t>Ribolov s kopljem</a:t>
            </a:r>
            <a:endParaRPr lang="en-US" sz="6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a zatvorenom, sjedenje, stol, pod&#10;&#10;Opis je automatski generiran">
            <a:extLst>
              <a:ext uri="{FF2B5EF4-FFF2-40B4-BE49-F238E27FC236}">
                <a16:creationId xmlns:a16="http://schemas.microsoft.com/office/drawing/2014/main" xmlns="" id="{9EE5AF26-D071-49C5-B4A7-82B95E428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21" r="2" b="15291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604630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78ADA69-13F1-4CD7-B988-9CAEE368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Mlađe kameno doba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D88E22A-05BA-451E-B125-104E3ED87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Zbog potrebe obrađivanja zemlje usavršava se izrada oruđa</a:t>
            </a:r>
          </a:p>
          <a:p>
            <a:r>
              <a:rPr lang="hr-HR" dirty="0"/>
              <a:t>Postupak glačanja dovodi do bolje obrade kamena</a:t>
            </a:r>
          </a:p>
        </p:txBody>
      </p:sp>
    </p:spTree>
    <p:extLst>
      <p:ext uri="{BB962C8B-B14F-4D97-AF65-F5344CB8AC3E}">
        <p14:creationId xmlns:p14="http://schemas.microsoft.com/office/powerpoint/2010/main" xmlns="" val="362904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859759DC-9C70-4A0E-B9A7-EEE3D3E3B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" y="2153986"/>
            <a:ext cx="3954666" cy="2386263"/>
          </a:xfrm>
        </p:spPr>
        <p:txBody>
          <a:bodyPr anchor="t">
            <a:normAutofit/>
          </a:bodyPr>
          <a:lstStyle/>
          <a:p>
            <a:r>
              <a:rPr lang="hr-HR" dirty="0"/>
              <a:t>Bušenjem kamena i dodavanjem drvene drške nastaju prve kamene sjekire</a:t>
            </a:r>
            <a:endParaRPr lang="en-US" dirty="0"/>
          </a:p>
        </p:txBody>
      </p:sp>
      <p:sp>
        <p:nvSpPr>
          <p:cNvPr id="18" name="Freeform 49">
            <a:extLst>
              <a:ext uri="{FF2B5EF4-FFF2-40B4-BE49-F238E27FC236}">
                <a16:creationId xmlns:a16="http://schemas.microsoft.com/office/drawing/2014/main" xmlns="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035435" y="435869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FD8BA6FA-DD45-4102-BCDA-650833D69A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13696"/>
          <a:stretch/>
        </p:blipFill>
        <p:spPr>
          <a:xfrm>
            <a:off x="5169987" y="570421"/>
            <a:ext cx="3974013" cy="4573079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04606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1E8B6D-22D0-436C-B7AC-6888729F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3" y="1047216"/>
            <a:ext cx="4790327" cy="994173"/>
          </a:xfrm>
        </p:spPr>
        <p:txBody>
          <a:bodyPr>
            <a:normAutofit/>
          </a:bodyPr>
          <a:lstStyle/>
          <a:p>
            <a:r>
              <a:rPr lang="hr-HR" dirty="0"/>
              <a:t>Život se mijenja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1D6FE4F-BEEE-4331-B1F6-DD88D984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6" y="2153986"/>
            <a:ext cx="4786993" cy="2386263"/>
          </a:xfrm>
        </p:spPr>
        <p:txBody>
          <a:bodyPr anchor="t">
            <a:noAutofit/>
          </a:bodyPr>
          <a:lstStyle/>
          <a:p>
            <a:r>
              <a:rPr lang="hr-HR" sz="2400" dirty="0"/>
              <a:t>Srp</a:t>
            </a:r>
          </a:p>
          <a:p>
            <a:r>
              <a:rPr lang="hr-HR" sz="2400" dirty="0"/>
              <a:t>Uže</a:t>
            </a:r>
          </a:p>
          <a:p>
            <a:r>
              <a:rPr lang="hr-HR" sz="2400" dirty="0"/>
              <a:t>Prve mreže</a:t>
            </a:r>
          </a:p>
          <a:p>
            <a:r>
              <a:rPr lang="hr-HR" sz="2400" dirty="0"/>
              <a:t>Luk i strijela</a:t>
            </a:r>
          </a:p>
          <a:p>
            <a:r>
              <a:rPr lang="hr-HR" sz="2400" dirty="0"/>
              <a:t>Igle od životinjskih kostiju</a:t>
            </a:r>
          </a:p>
          <a:p>
            <a:r>
              <a:rPr lang="hr-HR" sz="2400" dirty="0"/>
              <a:t>Prve tkanine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xmlns="" id="{61445B8C-D724-4F73-AB77-3CCE4E822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15722"/>
            <a:ext cx="3493009" cy="5112049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na zatvorenom, pod, osoba, zid&#10;&#10;Opis je automatski generiran">
            <a:extLst>
              <a:ext uri="{FF2B5EF4-FFF2-40B4-BE49-F238E27FC236}">
                <a16:creationId xmlns:a16="http://schemas.microsoft.com/office/drawing/2014/main" xmlns="" id="{B90A191B-DE93-4405-822C-C93AA2886A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6"/>
          <a:stretch/>
        </p:blipFill>
        <p:spPr>
          <a:xfrm>
            <a:off x="5905411" y="720133"/>
            <a:ext cx="2997290" cy="2017151"/>
          </a:xfrm>
          <a:prstGeom prst="rect">
            <a:avLst/>
          </a:prstGeom>
        </p:spPr>
      </p:pic>
      <p:cxnSp>
        <p:nvCxnSpPr>
          <p:cNvPr id="32" name="Straight Connector 18">
            <a:extLst>
              <a:ext uri="{FF2B5EF4-FFF2-40B4-BE49-F238E27FC236}">
                <a16:creationId xmlns:a16="http://schemas.microsoft.com/office/drawing/2014/main" xmlns="" id="{99905336-A7CD-4C75-9E77-C704674F40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10" y="2571750"/>
            <a:ext cx="1198092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EADBC9C-D401-4FBC-848A-81F099FDB5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76" b="1937"/>
          <a:stretch/>
        </p:blipFill>
        <p:spPr>
          <a:xfrm>
            <a:off x="5905411" y="2902818"/>
            <a:ext cx="2997290" cy="18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961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533</Words>
  <Application>Microsoft Office PowerPoint</Application>
  <PresentationFormat>On-screen Show (16:9)</PresentationFormat>
  <Paragraphs>104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Izumi mijenjaju život ljudi</vt:lpstr>
      <vt:lpstr>Koji su najvažniji prapovijesni izumi?</vt:lpstr>
      <vt:lpstr>IZUMI U KAMENOM DOBU</vt:lpstr>
      <vt:lpstr>Prve kolibe od granja, lišća i kože</vt:lpstr>
      <vt:lpstr>Otkriće vatre</vt:lpstr>
      <vt:lpstr>Ribolov s kopljem</vt:lpstr>
      <vt:lpstr>Mlađe kameno doba</vt:lpstr>
      <vt:lpstr>Slide 8</vt:lpstr>
      <vt:lpstr>Život se mijenja</vt:lpstr>
      <vt:lpstr>Slide 10</vt:lpstr>
      <vt:lpstr>Kameni žrvanj</vt:lpstr>
      <vt:lpstr>Kameni mužar</vt:lpstr>
      <vt:lpstr>Mijenja se i način stanovanja</vt:lpstr>
      <vt:lpstr>Zemunice</vt:lpstr>
      <vt:lpstr>Kolibe</vt:lpstr>
      <vt:lpstr>Sojenice</vt:lpstr>
      <vt:lpstr>Ilirska gradina</vt:lpstr>
      <vt:lpstr>Metalno doba</vt:lpstr>
      <vt:lpstr>Glineni kalup</vt:lpstr>
      <vt:lpstr>Keltski narodi</vt:lpstr>
      <vt:lpstr>Trgovanje rudama </vt:lpstr>
      <vt:lpstr>VUČEDOL – najpoznatije naselje iz metalnog doba na tlu današnje Hrvatske</vt:lpstr>
      <vt:lpstr>Rekonstrukcija vučedolske kuće</vt:lpstr>
      <vt:lpstr>Vučedolska čizmica</vt:lpstr>
      <vt:lpstr>Odjeća Vučedolaca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Izumi mijenjaju život ljudi</dc:title>
  <dc:creator>IVAN ĆUŽIĆ</dc:creator>
  <cp:lastModifiedBy>dvukelic</cp:lastModifiedBy>
  <cp:revision>2</cp:revision>
  <dcterms:created xsi:type="dcterms:W3CDTF">2019-08-01T16:02:04Z</dcterms:created>
  <dcterms:modified xsi:type="dcterms:W3CDTF">2019-08-29T09:47:29Z</dcterms:modified>
</cp:coreProperties>
</file>